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27"/>
  </p:notesMasterIdLst>
  <p:sldIdLst>
    <p:sldId id="2147471799" r:id="rId6"/>
    <p:sldId id="2147471791" r:id="rId7"/>
    <p:sldId id="276" r:id="rId8"/>
    <p:sldId id="2147471805" r:id="rId9"/>
    <p:sldId id="2147471792" r:id="rId10"/>
    <p:sldId id="2147471810" r:id="rId11"/>
    <p:sldId id="2076138121" r:id="rId12"/>
    <p:sldId id="2076138122" r:id="rId13"/>
    <p:sldId id="2147471809" r:id="rId14"/>
    <p:sldId id="2147471806" r:id="rId15"/>
    <p:sldId id="423" r:id="rId16"/>
    <p:sldId id="435" r:id="rId17"/>
    <p:sldId id="2147471807" r:id="rId18"/>
    <p:sldId id="2147471816" r:id="rId19"/>
    <p:sldId id="2147471814" r:id="rId20"/>
    <p:sldId id="2147471802" r:id="rId21"/>
    <p:sldId id="2147471817" r:id="rId22"/>
    <p:sldId id="2147471786" r:id="rId23"/>
    <p:sldId id="2147471808" r:id="rId24"/>
    <p:sldId id="434"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Objects="1" showGuides="1">
      <p:cViewPr varScale="1">
        <p:scale>
          <a:sx n="63" d="100"/>
          <a:sy n="63" d="100"/>
        </p:scale>
        <p:origin x="732" y="6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D8279-8246-4294-ADBF-80A227488D80}"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9259EB8B-E444-44B1-9858-DB66001ECA79}">
      <dgm:prSet phldrT="[Text]" custT="1"/>
      <dgm:spPr/>
      <dgm:t>
        <a:bodyPr/>
        <a:lstStyle/>
        <a:p>
          <a:r>
            <a:rPr lang="en-US" sz="2800" dirty="0"/>
            <a:t>ISO27701</a:t>
          </a:r>
        </a:p>
      </dgm:t>
    </dgm:pt>
    <dgm:pt modelId="{F4032ED7-C8B2-4986-BD7F-E31AD5DEA511}" type="parTrans" cxnId="{E9FB2C23-BD8C-4B9E-9E61-4B97157CFDFE}">
      <dgm:prSet/>
      <dgm:spPr/>
      <dgm:t>
        <a:bodyPr/>
        <a:lstStyle/>
        <a:p>
          <a:endParaRPr lang="en-US"/>
        </a:p>
      </dgm:t>
    </dgm:pt>
    <dgm:pt modelId="{9D9B2673-47BD-401A-9AF9-7DBB8E6BDD52}" type="sibTrans" cxnId="{E9FB2C23-BD8C-4B9E-9E61-4B97157CFDFE}">
      <dgm:prSet/>
      <dgm:spPr/>
      <dgm:t>
        <a:bodyPr/>
        <a:lstStyle/>
        <a:p>
          <a:endParaRPr lang="en-US"/>
        </a:p>
      </dgm:t>
    </dgm:pt>
    <dgm:pt modelId="{9D5BA1E0-3798-40E6-BADF-50C88F9DA0CE}">
      <dgm:prSet phldrT="[Text]" custT="1"/>
      <dgm:spPr/>
      <dgm:t>
        <a:bodyPr/>
        <a:lstStyle/>
        <a:p>
          <a:r>
            <a:rPr lang="en-US" sz="1800" dirty="0"/>
            <a:t>COLT CORE</a:t>
          </a:r>
        </a:p>
        <a:p>
          <a:r>
            <a:rPr lang="en-US" sz="1800" dirty="0"/>
            <a:t>ONLY </a:t>
          </a:r>
        </a:p>
      </dgm:t>
    </dgm:pt>
    <dgm:pt modelId="{1880DC65-CF56-4FC0-84C3-D85402A343B0}" type="parTrans" cxnId="{D4641440-87AC-4192-84A7-563640BB7406}">
      <dgm:prSet/>
      <dgm:spPr/>
      <dgm:t>
        <a:bodyPr/>
        <a:lstStyle/>
        <a:p>
          <a:endParaRPr lang="en-US"/>
        </a:p>
      </dgm:t>
    </dgm:pt>
    <dgm:pt modelId="{A41BB657-B995-4C7A-9FEE-F6F8A43B2EF8}" type="sibTrans" cxnId="{D4641440-87AC-4192-84A7-563640BB7406}">
      <dgm:prSet/>
      <dgm:spPr/>
      <dgm:t>
        <a:bodyPr/>
        <a:lstStyle/>
        <a:p>
          <a:endParaRPr lang="en-US"/>
        </a:p>
      </dgm:t>
    </dgm:pt>
    <dgm:pt modelId="{03035DE4-CF55-4B38-BCCB-A41F93E8754A}">
      <dgm:prSet phldrT="[Text]" custT="1"/>
      <dgm:spPr/>
      <dgm:t>
        <a:bodyPr/>
        <a:lstStyle/>
        <a:p>
          <a:r>
            <a:rPr lang="en-US" sz="1800" dirty="0"/>
            <a:t> EUROPEAN COUNTRIES</a:t>
          </a:r>
        </a:p>
      </dgm:t>
    </dgm:pt>
    <dgm:pt modelId="{069CBA11-4C6F-4F99-A24F-8E86245571C7}" type="parTrans" cxnId="{9AAE3259-6F59-45B8-B19B-2971635CD5C7}">
      <dgm:prSet/>
      <dgm:spPr/>
      <dgm:t>
        <a:bodyPr/>
        <a:lstStyle/>
        <a:p>
          <a:endParaRPr lang="en-US"/>
        </a:p>
      </dgm:t>
    </dgm:pt>
    <dgm:pt modelId="{E4DDE2D4-79FE-4846-B684-BAE93F6B02FA}" type="sibTrans" cxnId="{9AAE3259-6F59-45B8-B19B-2971635CD5C7}">
      <dgm:prSet/>
      <dgm:spPr/>
      <dgm:t>
        <a:bodyPr/>
        <a:lstStyle/>
        <a:p>
          <a:endParaRPr lang="en-US"/>
        </a:p>
      </dgm:t>
    </dgm:pt>
    <dgm:pt modelId="{7ED916F3-E0AB-481E-BEFD-A0C1D574D331}">
      <dgm:prSet phldrT="[Text]" custT="1"/>
      <dgm:spPr/>
      <dgm:t>
        <a:bodyPr/>
        <a:lstStyle/>
        <a:p>
          <a:r>
            <a:rPr lang="en-US" sz="1800" dirty="0"/>
            <a:t>ALSO INDIA</a:t>
          </a:r>
        </a:p>
      </dgm:t>
    </dgm:pt>
    <dgm:pt modelId="{8532ED99-2400-4814-A893-AF23D1F94564}" type="parTrans" cxnId="{B0E54409-EC83-4939-9012-2BFBCF54CF4A}">
      <dgm:prSet/>
      <dgm:spPr/>
      <dgm:t>
        <a:bodyPr/>
        <a:lstStyle/>
        <a:p>
          <a:endParaRPr lang="en-US"/>
        </a:p>
      </dgm:t>
    </dgm:pt>
    <dgm:pt modelId="{6EE79BFD-106A-4EBF-9BA8-4508B538F99B}" type="sibTrans" cxnId="{B0E54409-EC83-4939-9012-2BFBCF54CF4A}">
      <dgm:prSet/>
      <dgm:spPr/>
      <dgm:t>
        <a:bodyPr/>
        <a:lstStyle/>
        <a:p>
          <a:endParaRPr lang="en-US"/>
        </a:p>
      </dgm:t>
    </dgm:pt>
    <dgm:pt modelId="{1BABFDEF-0C5D-44C0-9D16-869C5947642B}">
      <dgm:prSet phldrT="[Text]" custT="1"/>
      <dgm:spPr/>
      <dgm:t>
        <a:bodyPr/>
        <a:lstStyle/>
        <a:p>
          <a:r>
            <a:rPr lang="en-US" sz="1800" dirty="0"/>
            <a:t>ALL BUSINESS ACTIVITIES</a:t>
          </a:r>
        </a:p>
      </dgm:t>
    </dgm:pt>
    <dgm:pt modelId="{6AF62699-1D7C-4308-A361-C30A7A551DED}" type="parTrans" cxnId="{60ECE0B8-487E-4999-BF17-36621B16839F}">
      <dgm:prSet/>
      <dgm:spPr/>
      <dgm:t>
        <a:bodyPr/>
        <a:lstStyle/>
        <a:p>
          <a:endParaRPr lang="en-US"/>
        </a:p>
      </dgm:t>
    </dgm:pt>
    <dgm:pt modelId="{A508125D-9D58-4D95-98B0-476E671E9973}" type="sibTrans" cxnId="{60ECE0B8-487E-4999-BF17-36621B16839F}">
      <dgm:prSet/>
      <dgm:spPr/>
      <dgm:t>
        <a:bodyPr/>
        <a:lstStyle/>
        <a:p>
          <a:endParaRPr lang="en-US"/>
        </a:p>
      </dgm:t>
    </dgm:pt>
    <dgm:pt modelId="{60E8C091-623A-451C-A080-C78E0C6F1301}" type="pres">
      <dgm:prSet presAssocID="{8A1D8279-8246-4294-ADBF-80A227488D80}" presName="Name0" presStyleCnt="0">
        <dgm:presLayoutVars>
          <dgm:chMax val="1"/>
          <dgm:dir/>
          <dgm:animLvl val="ctr"/>
          <dgm:resizeHandles val="exact"/>
        </dgm:presLayoutVars>
      </dgm:prSet>
      <dgm:spPr/>
    </dgm:pt>
    <dgm:pt modelId="{1DC6B3E4-0AFE-4B56-BDD4-FCF53C7FE61B}" type="pres">
      <dgm:prSet presAssocID="{9259EB8B-E444-44B1-9858-DB66001ECA79}" presName="centerShape" presStyleLbl="node0" presStyleIdx="0" presStyleCnt="1" custScaleX="153142" custScaleY="120240"/>
      <dgm:spPr/>
    </dgm:pt>
    <dgm:pt modelId="{BBA32F50-86FF-4632-8941-6ABE0797C1D7}" type="pres">
      <dgm:prSet presAssocID="{9D5BA1E0-3798-40E6-BADF-50C88F9DA0CE}" presName="node" presStyleLbl="node1" presStyleIdx="0" presStyleCnt="4" custScaleX="153142" custScaleY="120240">
        <dgm:presLayoutVars>
          <dgm:bulletEnabled val="1"/>
        </dgm:presLayoutVars>
      </dgm:prSet>
      <dgm:spPr/>
    </dgm:pt>
    <dgm:pt modelId="{9EC53554-9DE6-460B-B985-541B26EA1402}" type="pres">
      <dgm:prSet presAssocID="{9D5BA1E0-3798-40E6-BADF-50C88F9DA0CE}" presName="dummy" presStyleCnt="0"/>
      <dgm:spPr/>
    </dgm:pt>
    <dgm:pt modelId="{0D056D2C-498D-434B-9D55-C5ECE8081097}" type="pres">
      <dgm:prSet presAssocID="{A41BB657-B995-4C7A-9FEE-F6F8A43B2EF8}" presName="sibTrans" presStyleLbl="sibTrans2D1" presStyleIdx="0" presStyleCnt="4"/>
      <dgm:spPr/>
    </dgm:pt>
    <dgm:pt modelId="{92F588A0-4758-4ABF-806F-4D0B1C2BECD0}" type="pres">
      <dgm:prSet presAssocID="{03035DE4-CF55-4B38-BCCB-A41F93E8754A}" presName="node" presStyleLbl="node1" presStyleIdx="1" presStyleCnt="4" custScaleX="153142" custScaleY="120240">
        <dgm:presLayoutVars>
          <dgm:bulletEnabled val="1"/>
        </dgm:presLayoutVars>
      </dgm:prSet>
      <dgm:spPr/>
    </dgm:pt>
    <dgm:pt modelId="{E6884CDC-0E97-452A-93D8-5336107C97B7}" type="pres">
      <dgm:prSet presAssocID="{03035DE4-CF55-4B38-BCCB-A41F93E8754A}" presName="dummy" presStyleCnt="0"/>
      <dgm:spPr/>
    </dgm:pt>
    <dgm:pt modelId="{EB6A5FD1-BD11-4CBD-B20E-A68F7A4C1574}" type="pres">
      <dgm:prSet presAssocID="{E4DDE2D4-79FE-4846-B684-BAE93F6B02FA}" presName="sibTrans" presStyleLbl="sibTrans2D1" presStyleIdx="1" presStyleCnt="4"/>
      <dgm:spPr/>
    </dgm:pt>
    <dgm:pt modelId="{D9072F56-7F0E-401C-B377-144F9583067A}" type="pres">
      <dgm:prSet presAssocID="{7ED916F3-E0AB-481E-BEFD-A0C1D574D331}" presName="node" presStyleLbl="node1" presStyleIdx="2" presStyleCnt="4" custScaleX="153142" custScaleY="120240">
        <dgm:presLayoutVars>
          <dgm:bulletEnabled val="1"/>
        </dgm:presLayoutVars>
      </dgm:prSet>
      <dgm:spPr/>
    </dgm:pt>
    <dgm:pt modelId="{8DF69435-F981-4549-B708-D4F8E07B05C8}" type="pres">
      <dgm:prSet presAssocID="{7ED916F3-E0AB-481E-BEFD-A0C1D574D331}" presName="dummy" presStyleCnt="0"/>
      <dgm:spPr/>
    </dgm:pt>
    <dgm:pt modelId="{5736BA81-95A3-4595-A2DA-582933549442}" type="pres">
      <dgm:prSet presAssocID="{6EE79BFD-106A-4EBF-9BA8-4508B538F99B}" presName="sibTrans" presStyleLbl="sibTrans2D1" presStyleIdx="2" presStyleCnt="4"/>
      <dgm:spPr/>
    </dgm:pt>
    <dgm:pt modelId="{D1608EE2-BF4D-4F79-A3D8-4F9102497BEA}" type="pres">
      <dgm:prSet presAssocID="{1BABFDEF-0C5D-44C0-9D16-869C5947642B}" presName="node" presStyleLbl="node1" presStyleIdx="3" presStyleCnt="4" custScaleX="153142" custScaleY="120240">
        <dgm:presLayoutVars>
          <dgm:bulletEnabled val="1"/>
        </dgm:presLayoutVars>
      </dgm:prSet>
      <dgm:spPr/>
    </dgm:pt>
    <dgm:pt modelId="{9CDDAD88-9696-49C7-BA19-C4F19C59AE3C}" type="pres">
      <dgm:prSet presAssocID="{1BABFDEF-0C5D-44C0-9D16-869C5947642B}" presName="dummy" presStyleCnt="0"/>
      <dgm:spPr/>
    </dgm:pt>
    <dgm:pt modelId="{4F2F72C6-462D-4CB5-9780-105894F54D1D}" type="pres">
      <dgm:prSet presAssocID="{A508125D-9D58-4D95-98B0-476E671E9973}" presName="sibTrans" presStyleLbl="sibTrans2D1" presStyleIdx="3" presStyleCnt="4"/>
      <dgm:spPr/>
    </dgm:pt>
  </dgm:ptLst>
  <dgm:cxnLst>
    <dgm:cxn modelId="{B0E54409-EC83-4939-9012-2BFBCF54CF4A}" srcId="{9259EB8B-E444-44B1-9858-DB66001ECA79}" destId="{7ED916F3-E0AB-481E-BEFD-A0C1D574D331}" srcOrd="2" destOrd="0" parTransId="{8532ED99-2400-4814-A893-AF23D1F94564}" sibTransId="{6EE79BFD-106A-4EBF-9BA8-4508B538F99B}"/>
    <dgm:cxn modelId="{E9FB2C23-BD8C-4B9E-9E61-4B97157CFDFE}" srcId="{8A1D8279-8246-4294-ADBF-80A227488D80}" destId="{9259EB8B-E444-44B1-9858-DB66001ECA79}" srcOrd="0" destOrd="0" parTransId="{F4032ED7-C8B2-4986-BD7F-E31AD5DEA511}" sibTransId="{9D9B2673-47BD-401A-9AF9-7DBB8E6BDD52}"/>
    <dgm:cxn modelId="{D4641440-87AC-4192-84A7-563640BB7406}" srcId="{9259EB8B-E444-44B1-9858-DB66001ECA79}" destId="{9D5BA1E0-3798-40E6-BADF-50C88F9DA0CE}" srcOrd="0" destOrd="0" parTransId="{1880DC65-CF56-4FC0-84C3-D85402A343B0}" sibTransId="{A41BB657-B995-4C7A-9FEE-F6F8A43B2EF8}"/>
    <dgm:cxn modelId="{0505DF71-9484-47DD-AD18-989270CA56CB}" type="presOf" srcId="{E4DDE2D4-79FE-4846-B684-BAE93F6B02FA}" destId="{EB6A5FD1-BD11-4CBD-B20E-A68F7A4C1574}" srcOrd="0" destOrd="0" presId="urn:microsoft.com/office/officeart/2005/8/layout/radial6"/>
    <dgm:cxn modelId="{9AAE3259-6F59-45B8-B19B-2971635CD5C7}" srcId="{9259EB8B-E444-44B1-9858-DB66001ECA79}" destId="{03035DE4-CF55-4B38-BCCB-A41F93E8754A}" srcOrd="1" destOrd="0" parTransId="{069CBA11-4C6F-4F99-A24F-8E86245571C7}" sibTransId="{E4DDE2D4-79FE-4846-B684-BAE93F6B02FA}"/>
    <dgm:cxn modelId="{1557158B-5D46-4397-A9B6-3B1319547EA4}" type="presOf" srcId="{A41BB657-B995-4C7A-9FEE-F6F8A43B2EF8}" destId="{0D056D2C-498D-434B-9D55-C5ECE8081097}" srcOrd="0" destOrd="0" presId="urn:microsoft.com/office/officeart/2005/8/layout/radial6"/>
    <dgm:cxn modelId="{202FD28F-3566-4586-A283-B663CEFBFFA1}" type="presOf" srcId="{A508125D-9D58-4D95-98B0-476E671E9973}" destId="{4F2F72C6-462D-4CB5-9780-105894F54D1D}" srcOrd="0" destOrd="0" presId="urn:microsoft.com/office/officeart/2005/8/layout/radial6"/>
    <dgm:cxn modelId="{E6DC7B95-86BC-428D-8D83-6E03FBA11198}" type="presOf" srcId="{9259EB8B-E444-44B1-9858-DB66001ECA79}" destId="{1DC6B3E4-0AFE-4B56-BDD4-FCF53C7FE61B}" srcOrd="0" destOrd="0" presId="urn:microsoft.com/office/officeart/2005/8/layout/radial6"/>
    <dgm:cxn modelId="{EC1922A4-978B-4A0B-89BE-6D21C947D989}" type="presOf" srcId="{9D5BA1E0-3798-40E6-BADF-50C88F9DA0CE}" destId="{BBA32F50-86FF-4632-8941-6ABE0797C1D7}" srcOrd="0" destOrd="0" presId="urn:microsoft.com/office/officeart/2005/8/layout/radial6"/>
    <dgm:cxn modelId="{60ECE0B8-487E-4999-BF17-36621B16839F}" srcId="{9259EB8B-E444-44B1-9858-DB66001ECA79}" destId="{1BABFDEF-0C5D-44C0-9D16-869C5947642B}" srcOrd="3" destOrd="0" parTransId="{6AF62699-1D7C-4308-A361-C30A7A551DED}" sibTransId="{A508125D-9D58-4D95-98B0-476E671E9973}"/>
    <dgm:cxn modelId="{D72309C3-90D5-4767-AFF3-84F7D5414016}" type="presOf" srcId="{03035DE4-CF55-4B38-BCCB-A41F93E8754A}" destId="{92F588A0-4758-4ABF-806F-4D0B1C2BECD0}" srcOrd="0" destOrd="0" presId="urn:microsoft.com/office/officeart/2005/8/layout/radial6"/>
    <dgm:cxn modelId="{665ABFC3-CAC4-4675-80BB-22627A75D14E}" type="presOf" srcId="{6EE79BFD-106A-4EBF-9BA8-4508B538F99B}" destId="{5736BA81-95A3-4595-A2DA-582933549442}" srcOrd="0" destOrd="0" presId="urn:microsoft.com/office/officeart/2005/8/layout/radial6"/>
    <dgm:cxn modelId="{A675B7E9-7B8A-4B52-A99B-30CF901813E3}" type="presOf" srcId="{7ED916F3-E0AB-481E-BEFD-A0C1D574D331}" destId="{D9072F56-7F0E-401C-B377-144F9583067A}" srcOrd="0" destOrd="0" presId="urn:microsoft.com/office/officeart/2005/8/layout/radial6"/>
    <dgm:cxn modelId="{CBE5EEF1-85CE-4BE5-B383-2E265AC6D614}" type="presOf" srcId="{8A1D8279-8246-4294-ADBF-80A227488D80}" destId="{60E8C091-623A-451C-A080-C78E0C6F1301}" srcOrd="0" destOrd="0" presId="urn:microsoft.com/office/officeart/2005/8/layout/radial6"/>
    <dgm:cxn modelId="{26ED57F2-C027-4E44-9CBC-E82C346D309D}" type="presOf" srcId="{1BABFDEF-0C5D-44C0-9D16-869C5947642B}" destId="{D1608EE2-BF4D-4F79-A3D8-4F9102497BEA}" srcOrd="0" destOrd="0" presId="urn:microsoft.com/office/officeart/2005/8/layout/radial6"/>
    <dgm:cxn modelId="{E3263CBF-4A7B-4D5A-B56A-E7B52A0A4F6C}" type="presParOf" srcId="{60E8C091-623A-451C-A080-C78E0C6F1301}" destId="{1DC6B3E4-0AFE-4B56-BDD4-FCF53C7FE61B}" srcOrd="0" destOrd="0" presId="urn:microsoft.com/office/officeart/2005/8/layout/radial6"/>
    <dgm:cxn modelId="{FBDC4C51-CE1E-42AA-9E8B-DB62374FCBC3}" type="presParOf" srcId="{60E8C091-623A-451C-A080-C78E0C6F1301}" destId="{BBA32F50-86FF-4632-8941-6ABE0797C1D7}" srcOrd="1" destOrd="0" presId="urn:microsoft.com/office/officeart/2005/8/layout/radial6"/>
    <dgm:cxn modelId="{78BD7AAD-A256-4837-BFED-2F00F1C284D2}" type="presParOf" srcId="{60E8C091-623A-451C-A080-C78E0C6F1301}" destId="{9EC53554-9DE6-460B-B985-541B26EA1402}" srcOrd="2" destOrd="0" presId="urn:microsoft.com/office/officeart/2005/8/layout/radial6"/>
    <dgm:cxn modelId="{74F27CBC-A08D-42E7-B9D5-603BE4596F39}" type="presParOf" srcId="{60E8C091-623A-451C-A080-C78E0C6F1301}" destId="{0D056D2C-498D-434B-9D55-C5ECE8081097}" srcOrd="3" destOrd="0" presId="urn:microsoft.com/office/officeart/2005/8/layout/radial6"/>
    <dgm:cxn modelId="{C8367625-1669-4F19-909E-822366BABF95}" type="presParOf" srcId="{60E8C091-623A-451C-A080-C78E0C6F1301}" destId="{92F588A0-4758-4ABF-806F-4D0B1C2BECD0}" srcOrd="4" destOrd="0" presId="urn:microsoft.com/office/officeart/2005/8/layout/radial6"/>
    <dgm:cxn modelId="{FC49979C-76A5-4E31-8C1C-86F6C1A13249}" type="presParOf" srcId="{60E8C091-623A-451C-A080-C78E0C6F1301}" destId="{E6884CDC-0E97-452A-93D8-5336107C97B7}" srcOrd="5" destOrd="0" presId="urn:microsoft.com/office/officeart/2005/8/layout/radial6"/>
    <dgm:cxn modelId="{FC113325-36D5-409E-A761-9184ED05A6BB}" type="presParOf" srcId="{60E8C091-623A-451C-A080-C78E0C6F1301}" destId="{EB6A5FD1-BD11-4CBD-B20E-A68F7A4C1574}" srcOrd="6" destOrd="0" presId="urn:microsoft.com/office/officeart/2005/8/layout/radial6"/>
    <dgm:cxn modelId="{3E582DDC-7D21-4670-A1EA-D9C291F471F3}" type="presParOf" srcId="{60E8C091-623A-451C-A080-C78E0C6F1301}" destId="{D9072F56-7F0E-401C-B377-144F9583067A}" srcOrd="7" destOrd="0" presId="urn:microsoft.com/office/officeart/2005/8/layout/radial6"/>
    <dgm:cxn modelId="{C654CF7B-AB2F-436B-B81E-8E771B89A02B}" type="presParOf" srcId="{60E8C091-623A-451C-A080-C78E0C6F1301}" destId="{8DF69435-F981-4549-B708-D4F8E07B05C8}" srcOrd="8" destOrd="0" presId="urn:microsoft.com/office/officeart/2005/8/layout/radial6"/>
    <dgm:cxn modelId="{0FAE094D-8323-434A-B733-D0A05F17FBB6}" type="presParOf" srcId="{60E8C091-623A-451C-A080-C78E0C6F1301}" destId="{5736BA81-95A3-4595-A2DA-582933549442}" srcOrd="9" destOrd="0" presId="urn:microsoft.com/office/officeart/2005/8/layout/radial6"/>
    <dgm:cxn modelId="{04F9D365-6254-41F4-8CA8-8152D3C2C862}" type="presParOf" srcId="{60E8C091-623A-451C-A080-C78E0C6F1301}" destId="{D1608EE2-BF4D-4F79-A3D8-4F9102497BEA}" srcOrd="10" destOrd="0" presId="urn:microsoft.com/office/officeart/2005/8/layout/radial6"/>
    <dgm:cxn modelId="{01982E33-2945-4A1E-BE7C-5C61E6D5B7A7}" type="presParOf" srcId="{60E8C091-623A-451C-A080-C78E0C6F1301}" destId="{9CDDAD88-9696-49C7-BA19-C4F19C59AE3C}" srcOrd="11" destOrd="0" presId="urn:microsoft.com/office/officeart/2005/8/layout/radial6"/>
    <dgm:cxn modelId="{1A541AFA-1406-4703-90D6-0043C14CCC36}" type="presParOf" srcId="{60E8C091-623A-451C-A080-C78E0C6F1301}" destId="{4F2F72C6-462D-4CB5-9780-105894F54D1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67436-40DD-4B67-8639-1021CF707B04}"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1DC114C1-D501-4A58-B99B-AF363FBDA7F5}">
      <dgm:prSet custT="1"/>
      <dgm:spPr/>
      <dgm:t>
        <a:bodyPr/>
        <a:lstStyle/>
        <a:p>
          <a:pPr>
            <a:lnSpc>
              <a:spcPct val="100000"/>
            </a:lnSpc>
          </a:pPr>
          <a:r>
            <a:rPr lang="es-ES" sz="1600" dirty="0"/>
            <a:t>ISO27701 </a:t>
          </a:r>
          <a:r>
            <a:rPr lang="es-ES" sz="1600" dirty="0" err="1"/>
            <a:t>helps</a:t>
          </a:r>
          <a:r>
            <a:rPr lang="es-ES" sz="1600" dirty="0"/>
            <a:t> Colt </a:t>
          </a:r>
          <a:r>
            <a:rPr lang="es-ES" sz="1600" dirty="0" err="1"/>
            <a:t>to</a:t>
          </a:r>
          <a:r>
            <a:rPr lang="es-ES" sz="1600" dirty="0"/>
            <a:t> </a:t>
          </a:r>
          <a:r>
            <a:rPr lang="es-ES" sz="1600" b="1" dirty="0" err="1"/>
            <a:t>protect</a:t>
          </a:r>
          <a:r>
            <a:rPr lang="es-ES" sz="1600" b="1" dirty="0"/>
            <a:t> Personal Data </a:t>
          </a:r>
          <a:r>
            <a:rPr lang="es-ES" sz="1600" dirty="0" err="1"/>
            <a:t>or</a:t>
          </a:r>
          <a:r>
            <a:rPr lang="es-ES" sz="1600" dirty="0"/>
            <a:t> (Personal </a:t>
          </a:r>
          <a:r>
            <a:rPr lang="es-ES" sz="1600" dirty="0" err="1"/>
            <a:t>Identifiable</a:t>
          </a:r>
          <a:r>
            <a:rPr lang="es-ES" sz="1600" dirty="0"/>
            <a:t> </a:t>
          </a:r>
          <a:r>
            <a:rPr lang="es-ES" sz="1600" dirty="0" err="1"/>
            <a:t>Information</a:t>
          </a:r>
          <a:r>
            <a:rPr lang="es-ES" sz="1600" dirty="0"/>
            <a:t>, “PII”)</a:t>
          </a:r>
          <a:endParaRPr lang="en-US" sz="1600" dirty="0"/>
        </a:p>
      </dgm:t>
    </dgm:pt>
    <dgm:pt modelId="{DD79BD72-6ED4-435A-8458-7C7394DDBBEC}" type="parTrans" cxnId="{54693D4D-6E84-4334-82FF-9C2B829005B8}">
      <dgm:prSet/>
      <dgm:spPr/>
      <dgm:t>
        <a:bodyPr/>
        <a:lstStyle/>
        <a:p>
          <a:endParaRPr lang="en-US"/>
        </a:p>
      </dgm:t>
    </dgm:pt>
    <dgm:pt modelId="{4F88DF33-DBC5-49DA-B59F-BBC27F1CDBA2}" type="sibTrans" cxnId="{54693D4D-6E84-4334-82FF-9C2B829005B8}">
      <dgm:prSet/>
      <dgm:spPr/>
      <dgm:t>
        <a:bodyPr/>
        <a:lstStyle/>
        <a:p>
          <a:endParaRPr lang="en-US"/>
        </a:p>
      </dgm:t>
    </dgm:pt>
    <dgm:pt modelId="{05679DE4-73A4-4C68-A386-F253FC74540F}">
      <dgm:prSet custT="1"/>
      <dgm:spPr/>
      <dgm:t>
        <a:bodyPr/>
        <a:lstStyle/>
        <a:p>
          <a:pPr>
            <a:lnSpc>
              <a:spcPct val="100000"/>
            </a:lnSpc>
          </a:pPr>
          <a:r>
            <a:rPr lang="en-US" sz="1600" b="1" i="0" dirty="0"/>
            <a:t>Colt is now the only one Telecom company </a:t>
          </a:r>
          <a:r>
            <a:rPr lang="en-US" sz="1600" b="0" i="0" dirty="0"/>
            <a:t>to have been granted the ISO27701 certification on a country-by-country basis for both controller and processor.</a:t>
          </a:r>
          <a:endParaRPr lang="en-US" sz="1600" dirty="0"/>
        </a:p>
      </dgm:t>
    </dgm:pt>
    <dgm:pt modelId="{3E942704-BE9D-4F3D-84C1-ED81121C805F}" type="parTrans" cxnId="{E11A6736-968B-42E3-9198-F2FED11DBB6D}">
      <dgm:prSet/>
      <dgm:spPr/>
      <dgm:t>
        <a:bodyPr/>
        <a:lstStyle/>
        <a:p>
          <a:endParaRPr lang="en-US"/>
        </a:p>
      </dgm:t>
    </dgm:pt>
    <dgm:pt modelId="{CE7CF856-F9CF-4DCA-A3E5-1EE2AAA8EDC9}" type="sibTrans" cxnId="{E11A6736-968B-42E3-9198-F2FED11DBB6D}">
      <dgm:prSet/>
      <dgm:spPr/>
      <dgm:t>
        <a:bodyPr/>
        <a:lstStyle/>
        <a:p>
          <a:endParaRPr lang="en-US"/>
        </a:p>
      </dgm:t>
    </dgm:pt>
    <dgm:pt modelId="{1D3B196A-F7A9-4D8F-9CA2-5BCE3818D063}">
      <dgm:prSet custT="1"/>
      <dgm:spPr/>
      <dgm:t>
        <a:bodyPr/>
        <a:lstStyle/>
        <a:p>
          <a:pPr>
            <a:lnSpc>
              <a:spcPct val="100000"/>
            </a:lnSpc>
          </a:pPr>
          <a:r>
            <a:rPr lang="en-GB" sz="1600" dirty="0"/>
            <a:t>Using ISO 27701 as the standard for data security and privacy shows customers and stakeholders that </a:t>
          </a:r>
          <a:r>
            <a:rPr lang="en-GB" sz="1600" b="1" dirty="0"/>
            <a:t>Colt supports Global compliance with Privacy Rules</a:t>
          </a:r>
          <a:r>
            <a:rPr lang="en-GB" sz="1600" dirty="0"/>
            <a:t>.</a:t>
          </a:r>
          <a:endParaRPr lang="en-US" sz="1600" dirty="0"/>
        </a:p>
      </dgm:t>
    </dgm:pt>
    <dgm:pt modelId="{CA00C509-C9B9-4FAD-878F-16B6269095DB}" type="parTrans" cxnId="{EF1925C0-B4EB-47E3-A85C-9879E3D30DFA}">
      <dgm:prSet/>
      <dgm:spPr/>
      <dgm:t>
        <a:bodyPr/>
        <a:lstStyle/>
        <a:p>
          <a:endParaRPr lang="en-US"/>
        </a:p>
      </dgm:t>
    </dgm:pt>
    <dgm:pt modelId="{8CE9CAE2-20EA-4C68-B72D-0D8577F8254F}" type="sibTrans" cxnId="{EF1925C0-B4EB-47E3-A85C-9879E3D30DFA}">
      <dgm:prSet/>
      <dgm:spPr/>
      <dgm:t>
        <a:bodyPr/>
        <a:lstStyle/>
        <a:p>
          <a:endParaRPr lang="en-US"/>
        </a:p>
      </dgm:t>
    </dgm:pt>
    <dgm:pt modelId="{BFE0E45F-2D3A-44DE-BE70-D9F339083289}">
      <dgm:prSet custT="1"/>
      <dgm:spPr/>
      <dgm:t>
        <a:bodyPr/>
        <a:lstStyle/>
        <a:p>
          <a:pPr>
            <a:lnSpc>
              <a:spcPct val="100000"/>
            </a:lnSpc>
          </a:pPr>
          <a:r>
            <a:rPr lang="en-GB" sz="1600" dirty="0"/>
            <a:t>ISO27701 </a:t>
          </a:r>
          <a:r>
            <a:rPr lang="en-GB" sz="1600" b="1" dirty="0"/>
            <a:t>reduces information security and privacy risks </a:t>
          </a:r>
          <a:r>
            <a:rPr lang="en-GB" sz="1600" dirty="0"/>
            <a:t>for individuals and by using the controls, Colt achieves a more trustworthy brand.</a:t>
          </a:r>
          <a:endParaRPr lang="en-US" sz="1600" dirty="0"/>
        </a:p>
      </dgm:t>
    </dgm:pt>
    <dgm:pt modelId="{3664CD28-79AC-4641-A498-CCC683A70C6C}" type="parTrans" cxnId="{44161A15-CC0E-42BC-8004-B7AE7A5D33B7}">
      <dgm:prSet/>
      <dgm:spPr/>
      <dgm:t>
        <a:bodyPr/>
        <a:lstStyle/>
        <a:p>
          <a:endParaRPr lang="en-US"/>
        </a:p>
      </dgm:t>
    </dgm:pt>
    <dgm:pt modelId="{E30D8AF2-D39D-4D90-9157-738F52FA87C1}" type="sibTrans" cxnId="{44161A15-CC0E-42BC-8004-B7AE7A5D33B7}">
      <dgm:prSet/>
      <dgm:spPr/>
      <dgm:t>
        <a:bodyPr/>
        <a:lstStyle/>
        <a:p>
          <a:endParaRPr lang="en-US"/>
        </a:p>
      </dgm:t>
    </dgm:pt>
    <dgm:pt modelId="{8D5E75A0-841C-4963-9A74-E1101D337C78}">
      <dgm:prSet custT="1"/>
      <dgm:spPr/>
      <dgm:t>
        <a:bodyPr/>
        <a:lstStyle/>
        <a:p>
          <a:pPr>
            <a:lnSpc>
              <a:spcPct val="100000"/>
            </a:lnSpc>
          </a:pPr>
          <a:r>
            <a:rPr lang="en-GB" sz="1600" dirty="0"/>
            <a:t>ISO27701 </a:t>
          </a:r>
          <a:r>
            <a:rPr lang="en-GB" sz="1600" b="1" dirty="0"/>
            <a:t>outlines a framework to manage privacy </a:t>
          </a:r>
          <a:r>
            <a:rPr lang="en-GB" sz="1600" dirty="0"/>
            <a:t>controls for Personal  Data or “PII” when the company is handling Personal Data as Data Controller or Data Processor as it establishes a</a:t>
          </a:r>
          <a:r>
            <a:rPr lang="es-ES" sz="1600" dirty="0"/>
            <a:t> Privacy </a:t>
          </a:r>
          <a:r>
            <a:rPr lang="es-ES" sz="1600" dirty="0" err="1"/>
            <a:t>Information</a:t>
          </a:r>
          <a:r>
            <a:rPr lang="es-ES" sz="1600" dirty="0"/>
            <a:t> Management </a:t>
          </a:r>
          <a:r>
            <a:rPr lang="es-ES" sz="1600" dirty="0" err="1"/>
            <a:t>System</a:t>
          </a:r>
          <a:r>
            <a:rPr lang="es-ES" sz="1600" dirty="0"/>
            <a:t> / </a:t>
          </a:r>
          <a:r>
            <a:rPr lang="es-ES" sz="1600" dirty="0" err="1"/>
            <a:t>PIMs</a:t>
          </a:r>
          <a:r>
            <a:rPr lang="es-ES" sz="1600" dirty="0"/>
            <a:t>.</a:t>
          </a:r>
          <a:endParaRPr lang="en-US" sz="1600" dirty="0"/>
        </a:p>
      </dgm:t>
    </dgm:pt>
    <dgm:pt modelId="{C8B04A95-B683-4D61-ACF3-D412B7B75E5B}" type="sibTrans" cxnId="{304046AD-F904-49CA-A9FF-D2874B74FDE1}">
      <dgm:prSet/>
      <dgm:spPr/>
      <dgm:t>
        <a:bodyPr/>
        <a:lstStyle/>
        <a:p>
          <a:endParaRPr lang="en-US"/>
        </a:p>
      </dgm:t>
    </dgm:pt>
    <dgm:pt modelId="{7EF296A5-E6CB-4AB7-8E54-924F035E24D6}" type="parTrans" cxnId="{304046AD-F904-49CA-A9FF-D2874B74FDE1}">
      <dgm:prSet/>
      <dgm:spPr/>
      <dgm:t>
        <a:bodyPr/>
        <a:lstStyle/>
        <a:p>
          <a:endParaRPr lang="en-US"/>
        </a:p>
      </dgm:t>
    </dgm:pt>
    <dgm:pt modelId="{AD1321A4-B961-462F-965D-DC9E00DF2806}" type="pres">
      <dgm:prSet presAssocID="{76E67436-40DD-4B67-8639-1021CF707B04}" presName="root" presStyleCnt="0">
        <dgm:presLayoutVars>
          <dgm:dir/>
          <dgm:resizeHandles val="exact"/>
        </dgm:presLayoutVars>
      </dgm:prSet>
      <dgm:spPr/>
    </dgm:pt>
    <dgm:pt modelId="{6D77F7BF-CFFF-4E85-8A79-3E825F00916B}" type="pres">
      <dgm:prSet presAssocID="{1DC114C1-D501-4A58-B99B-AF363FBDA7F5}" presName="compNode" presStyleCnt="0"/>
      <dgm:spPr/>
    </dgm:pt>
    <dgm:pt modelId="{8F17FC55-E087-4C80-9E5A-99FE8A2EB56B}" type="pres">
      <dgm:prSet presAssocID="{1DC114C1-D501-4A58-B99B-AF363FBDA7F5}" presName="bgRect" presStyleLbl="bgShp" presStyleIdx="0" presStyleCnt="5"/>
      <dgm:spPr/>
    </dgm:pt>
    <dgm:pt modelId="{44415CC8-258F-4B96-B851-329F55BC1224}" type="pres">
      <dgm:prSet presAssocID="{1DC114C1-D501-4A58-B99B-AF363FBDA7F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860C1B47-8093-4DCE-A207-5ECBFF3974CC}" type="pres">
      <dgm:prSet presAssocID="{1DC114C1-D501-4A58-B99B-AF363FBDA7F5}" presName="spaceRect" presStyleCnt="0"/>
      <dgm:spPr/>
    </dgm:pt>
    <dgm:pt modelId="{0854068B-D4BD-4437-9B6F-DA158E2F44E6}" type="pres">
      <dgm:prSet presAssocID="{1DC114C1-D501-4A58-B99B-AF363FBDA7F5}" presName="parTx" presStyleLbl="revTx" presStyleIdx="0" presStyleCnt="5">
        <dgm:presLayoutVars>
          <dgm:chMax val="0"/>
          <dgm:chPref val="0"/>
        </dgm:presLayoutVars>
      </dgm:prSet>
      <dgm:spPr/>
    </dgm:pt>
    <dgm:pt modelId="{C5FDB2D1-A7D6-4101-B45C-8C49F1671DD0}" type="pres">
      <dgm:prSet presAssocID="{4F88DF33-DBC5-49DA-B59F-BBC27F1CDBA2}" presName="sibTrans" presStyleCnt="0"/>
      <dgm:spPr/>
    </dgm:pt>
    <dgm:pt modelId="{BFFBC8AB-932E-4690-8032-861AFD8FFDF6}" type="pres">
      <dgm:prSet presAssocID="{05679DE4-73A4-4C68-A386-F253FC74540F}" presName="compNode" presStyleCnt="0"/>
      <dgm:spPr/>
    </dgm:pt>
    <dgm:pt modelId="{50704CA5-5027-4C54-BBF5-8252A52BFCF5}" type="pres">
      <dgm:prSet presAssocID="{05679DE4-73A4-4C68-A386-F253FC74540F}" presName="bgRect" presStyleLbl="bgShp" presStyleIdx="1" presStyleCnt="5"/>
      <dgm:spPr/>
    </dgm:pt>
    <dgm:pt modelId="{BF6818DB-AC20-4DBF-A592-ECB5BBE19F5E}" type="pres">
      <dgm:prSet presAssocID="{05679DE4-73A4-4C68-A386-F253FC74540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581C7CD4-4637-49DD-9E43-CC43A84F61E9}" type="pres">
      <dgm:prSet presAssocID="{05679DE4-73A4-4C68-A386-F253FC74540F}" presName="spaceRect" presStyleCnt="0"/>
      <dgm:spPr/>
    </dgm:pt>
    <dgm:pt modelId="{7325A10A-B681-4257-9BD7-776B05AF12BC}" type="pres">
      <dgm:prSet presAssocID="{05679DE4-73A4-4C68-A386-F253FC74540F}" presName="parTx" presStyleLbl="revTx" presStyleIdx="1" presStyleCnt="5">
        <dgm:presLayoutVars>
          <dgm:chMax val="0"/>
          <dgm:chPref val="0"/>
        </dgm:presLayoutVars>
      </dgm:prSet>
      <dgm:spPr/>
    </dgm:pt>
    <dgm:pt modelId="{B656D84B-BA04-4602-B2C3-6C540AC380FB}" type="pres">
      <dgm:prSet presAssocID="{CE7CF856-F9CF-4DCA-A3E5-1EE2AAA8EDC9}" presName="sibTrans" presStyleCnt="0"/>
      <dgm:spPr/>
    </dgm:pt>
    <dgm:pt modelId="{6CC79055-1E1B-40F8-AAC8-E3FFFBDF5997}" type="pres">
      <dgm:prSet presAssocID="{8D5E75A0-841C-4963-9A74-E1101D337C78}" presName="compNode" presStyleCnt="0"/>
      <dgm:spPr/>
    </dgm:pt>
    <dgm:pt modelId="{C1E2584F-DABA-4CDA-81CD-6E650B990B89}" type="pres">
      <dgm:prSet presAssocID="{8D5E75A0-841C-4963-9A74-E1101D337C78}" presName="bgRect" presStyleLbl="bgShp" presStyleIdx="2" presStyleCnt="5" custScaleY="206009"/>
      <dgm:spPr/>
    </dgm:pt>
    <dgm:pt modelId="{455AC58C-9B96-415A-9172-E228088A2C97}" type="pres">
      <dgm:prSet presAssocID="{8D5E75A0-841C-4963-9A74-E1101D337C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7A2B5578-503B-4C2D-A0AF-34B76D8AF06B}" type="pres">
      <dgm:prSet presAssocID="{8D5E75A0-841C-4963-9A74-E1101D337C78}" presName="spaceRect" presStyleCnt="0"/>
      <dgm:spPr/>
    </dgm:pt>
    <dgm:pt modelId="{72B3BBB1-5FF6-4DFE-AB63-B4D484E9BD24}" type="pres">
      <dgm:prSet presAssocID="{8D5E75A0-841C-4963-9A74-E1101D337C78}" presName="parTx" presStyleLbl="revTx" presStyleIdx="2" presStyleCnt="5">
        <dgm:presLayoutVars>
          <dgm:chMax val="0"/>
          <dgm:chPref val="0"/>
        </dgm:presLayoutVars>
      </dgm:prSet>
      <dgm:spPr/>
    </dgm:pt>
    <dgm:pt modelId="{3818D595-53FF-4EA2-AB54-BCEE326F256C}" type="pres">
      <dgm:prSet presAssocID="{C8B04A95-B683-4D61-ACF3-D412B7B75E5B}" presName="sibTrans" presStyleCnt="0"/>
      <dgm:spPr/>
    </dgm:pt>
    <dgm:pt modelId="{CF0B30F0-D8CF-4739-9B31-40D51D92DF2E}" type="pres">
      <dgm:prSet presAssocID="{1D3B196A-F7A9-4D8F-9CA2-5BCE3818D063}" presName="compNode" presStyleCnt="0"/>
      <dgm:spPr/>
    </dgm:pt>
    <dgm:pt modelId="{936FA485-EA5D-4C89-AF42-52BDA6EFFD37}" type="pres">
      <dgm:prSet presAssocID="{1D3B196A-F7A9-4D8F-9CA2-5BCE3818D063}" presName="bgRect" presStyleLbl="bgShp" presStyleIdx="3" presStyleCnt="5"/>
      <dgm:spPr/>
    </dgm:pt>
    <dgm:pt modelId="{2585F618-A121-42BD-A1A4-9F174DA82E98}" type="pres">
      <dgm:prSet presAssocID="{1D3B196A-F7A9-4D8F-9CA2-5BCE3818D0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5F8897A4-AB81-42FE-96A6-CAF3C0C789A2}" type="pres">
      <dgm:prSet presAssocID="{1D3B196A-F7A9-4D8F-9CA2-5BCE3818D063}" presName="spaceRect" presStyleCnt="0"/>
      <dgm:spPr/>
    </dgm:pt>
    <dgm:pt modelId="{3FAAB300-51DD-43AB-A098-0C07A659A2D2}" type="pres">
      <dgm:prSet presAssocID="{1D3B196A-F7A9-4D8F-9CA2-5BCE3818D063}" presName="parTx" presStyleLbl="revTx" presStyleIdx="3" presStyleCnt="5">
        <dgm:presLayoutVars>
          <dgm:chMax val="0"/>
          <dgm:chPref val="0"/>
        </dgm:presLayoutVars>
      </dgm:prSet>
      <dgm:spPr/>
    </dgm:pt>
    <dgm:pt modelId="{B089C69A-3FC8-4F4C-B66A-8C415CB1323B}" type="pres">
      <dgm:prSet presAssocID="{8CE9CAE2-20EA-4C68-B72D-0D8577F8254F}" presName="sibTrans" presStyleCnt="0"/>
      <dgm:spPr/>
    </dgm:pt>
    <dgm:pt modelId="{A1E8B07A-3423-4E12-B2B8-BA9516FA4512}" type="pres">
      <dgm:prSet presAssocID="{BFE0E45F-2D3A-44DE-BE70-D9F339083289}" presName="compNode" presStyleCnt="0"/>
      <dgm:spPr/>
    </dgm:pt>
    <dgm:pt modelId="{F9CF2EA2-99C8-43F8-9650-12E718C9799F}" type="pres">
      <dgm:prSet presAssocID="{BFE0E45F-2D3A-44DE-BE70-D9F339083289}" presName="bgRect" presStyleLbl="bgShp" presStyleIdx="4" presStyleCnt="5"/>
      <dgm:spPr/>
    </dgm:pt>
    <dgm:pt modelId="{ADC67BAC-825A-4FE3-A0DE-BFCFB39EF6FB}" type="pres">
      <dgm:prSet presAssocID="{BFE0E45F-2D3A-44DE-BE70-D9F3390832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puter"/>
        </a:ext>
      </dgm:extLst>
    </dgm:pt>
    <dgm:pt modelId="{68F58412-2A71-4DA3-BF85-A4C3FA971BE5}" type="pres">
      <dgm:prSet presAssocID="{BFE0E45F-2D3A-44DE-BE70-D9F339083289}" presName="spaceRect" presStyleCnt="0"/>
      <dgm:spPr/>
    </dgm:pt>
    <dgm:pt modelId="{48FC3528-DB33-4858-8698-FC4C4A30AAFD}" type="pres">
      <dgm:prSet presAssocID="{BFE0E45F-2D3A-44DE-BE70-D9F339083289}" presName="parTx" presStyleLbl="revTx" presStyleIdx="4" presStyleCnt="5">
        <dgm:presLayoutVars>
          <dgm:chMax val="0"/>
          <dgm:chPref val="0"/>
        </dgm:presLayoutVars>
      </dgm:prSet>
      <dgm:spPr/>
    </dgm:pt>
  </dgm:ptLst>
  <dgm:cxnLst>
    <dgm:cxn modelId="{44161A15-CC0E-42BC-8004-B7AE7A5D33B7}" srcId="{76E67436-40DD-4B67-8639-1021CF707B04}" destId="{BFE0E45F-2D3A-44DE-BE70-D9F339083289}" srcOrd="4" destOrd="0" parTransId="{3664CD28-79AC-4641-A498-CCC683A70C6C}" sibTransId="{E30D8AF2-D39D-4D90-9157-738F52FA87C1}"/>
    <dgm:cxn modelId="{9B9E6120-015D-4FD2-865B-9EBC2E8085D6}" type="presOf" srcId="{05679DE4-73A4-4C68-A386-F253FC74540F}" destId="{7325A10A-B681-4257-9BD7-776B05AF12BC}" srcOrd="0" destOrd="0" presId="urn:microsoft.com/office/officeart/2018/2/layout/IconVerticalSolidList"/>
    <dgm:cxn modelId="{54045C33-2FC5-44AD-A9CF-EE96587A87B8}" type="presOf" srcId="{1DC114C1-D501-4A58-B99B-AF363FBDA7F5}" destId="{0854068B-D4BD-4437-9B6F-DA158E2F44E6}" srcOrd="0" destOrd="0" presId="urn:microsoft.com/office/officeart/2018/2/layout/IconVerticalSolidList"/>
    <dgm:cxn modelId="{E11A6736-968B-42E3-9198-F2FED11DBB6D}" srcId="{76E67436-40DD-4B67-8639-1021CF707B04}" destId="{05679DE4-73A4-4C68-A386-F253FC74540F}" srcOrd="1" destOrd="0" parTransId="{3E942704-BE9D-4F3D-84C1-ED81121C805F}" sibTransId="{CE7CF856-F9CF-4DCA-A3E5-1EE2AAA8EDC9}"/>
    <dgm:cxn modelId="{54693D4D-6E84-4334-82FF-9C2B829005B8}" srcId="{76E67436-40DD-4B67-8639-1021CF707B04}" destId="{1DC114C1-D501-4A58-B99B-AF363FBDA7F5}" srcOrd="0" destOrd="0" parTransId="{DD79BD72-6ED4-435A-8458-7C7394DDBBEC}" sibTransId="{4F88DF33-DBC5-49DA-B59F-BBC27F1CDBA2}"/>
    <dgm:cxn modelId="{3C187154-CE9B-4213-B18A-78131FF8F58B}" type="presOf" srcId="{8D5E75A0-841C-4963-9A74-E1101D337C78}" destId="{72B3BBB1-5FF6-4DFE-AB63-B4D484E9BD24}" srcOrd="0" destOrd="0" presId="urn:microsoft.com/office/officeart/2018/2/layout/IconVerticalSolidList"/>
    <dgm:cxn modelId="{FAE54A92-B1BA-479B-A8B6-594AC169C0E3}" type="presOf" srcId="{76E67436-40DD-4B67-8639-1021CF707B04}" destId="{AD1321A4-B961-462F-965D-DC9E00DF2806}" srcOrd="0" destOrd="0" presId="urn:microsoft.com/office/officeart/2018/2/layout/IconVerticalSolidList"/>
    <dgm:cxn modelId="{304046AD-F904-49CA-A9FF-D2874B74FDE1}" srcId="{76E67436-40DD-4B67-8639-1021CF707B04}" destId="{8D5E75A0-841C-4963-9A74-E1101D337C78}" srcOrd="2" destOrd="0" parTransId="{7EF296A5-E6CB-4AB7-8E54-924F035E24D6}" sibTransId="{C8B04A95-B683-4D61-ACF3-D412B7B75E5B}"/>
    <dgm:cxn modelId="{02F6FBB9-FFD6-4250-90E2-4F93BB26444D}" type="presOf" srcId="{BFE0E45F-2D3A-44DE-BE70-D9F339083289}" destId="{48FC3528-DB33-4858-8698-FC4C4A30AAFD}" srcOrd="0" destOrd="0" presId="urn:microsoft.com/office/officeart/2018/2/layout/IconVerticalSolidList"/>
    <dgm:cxn modelId="{EF1925C0-B4EB-47E3-A85C-9879E3D30DFA}" srcId="{76E67436-40DD-4B67-8639-1021CF707B04}" destId="{1D3B196A-F7A9-4D8F-9CA2-5BCE3818D063}" srcOrd="3" destOrd="0" parTransId="{CA00C509-C9B9-4FAD-878F-16B6269095DB}" sibTransId="{8CE9CAE2-20EA-4C68-B72D-0D8577F8254F}"/>
    <dgm:cxn modelId="{4D4ABBFE-628B-4C76-A841-F8D6AA96E148}" type="presOf" srcId="{1D3B196A-F7A9-4D8F-9CA2-5BCE3818D063}" destId="{3FAAB300-51DD-43AB-A098-0C07A659A2D2}" srcOrd="0" destOrd="0" presId="urn:microsoft.com/office/officeart/2018/2/layout/IconVerticalSolidList"/>
    <dgm:cxn modelId="{AF7519E7-F093-452C-96BA-7079DE47E4E1}" type="presParOf" srcId="{AD1321A4-B961-462F-965D-DC9E00DF2806}" destId="{6D77F7BF-CFFF-4E85-8A79-3E825F00916B}" srcOrd="0" destOrd="0" presId="urn:microsoft.com/office/officeart/2018/2/layout/IconVerticalSolidList"/>
    <dgm:cxn modelId="{1C88DECF-6615-484B-99E8-A93D07110040}" type="presParOf" srcId="{6D77F7BF-CFFF-4E85-8A79-3E825F00916B}" destId="{8F17FC55-E087-4C80-9E5A-99FE8A2EB56B}" srcOrd="0" destOrd="0" presId="urn:microsoft.com/office/officeart/2018/2/layout/IconVerticalSolidList"/>
    <dgm:cxn modelId="{24AC4E8D-816B-4283-8F12-BAF438A52745}" type="presParOf" srcId="{6D77F7BF-CFFF-4E85-8A79-3E825F00916B}" destId="{44415CC8-258F-4B96-B851-329F55BC1224}" srcOrd="1" destOrd="0" presId="urn:microsoft.com/office/officeart/2018/2/layout/IconVerticalSolidList"/>
    <dgm:cxn modelId="{18BA608B-C845-4954-909D-621DE1587B99}" type="presParOf" srcId="{6D77F7BF-CFFF-4E85-8A79-3E825F00916B}" destId="{860C1B47-8093-4DCE-A207-5ECBFF3974CC}" srcOrd="2" destOrd="0" presId="urn:microsoft.com/office/officeart/2018/2/layout/IconVerticalSolidList"/>
    <dgm:cxn modelId="{098EB9C4-7799-441C-BFC5-03210479D72A}" type="presParOf" srcId="{6D77F7BF-CFFF-4E85-8A79-3E825F00916B}" destId="{0854068B-D4BD-4437-9B6F-DA158E2F44E6}" srcOrd="3" destOrd="0" presId="urn:microsoft.com/office/officeart/2018/2/layout/IconVerticalSolidList"/>
    <dgm:cxn modelId="{E76185D7-A272-4BDF-BA96-4CB77777141F}" type="presParOf" srcId="{AD1321A4-B961-462F-965D-DC9E00DF2806}" destId="{C5FDB2D1-A7D6-4101-B45C-8C49F1671DD0}" srcOrd="1" destOrd="0" presId="urn:microsoft.com/office/officeart/2018/2/layout/IconVerticalSolidList"/>
    <dgm:cxn modelId="{C912C556-B7DE-4EAE-8DD9-0EB5226B299E}" type="presParOf" srcId="{AD1321A4-B961-462F-965D-DC9E00DF2806}" destId="{BFFBC8AB-932E-4690-8032-861AFD8FFDF6}" srcOrd="2" destOrd="0" presId="urn:microsoft.com/office/officeart/2018/2/layout/IconVerticalSolidList"/>
    <dgm:cxn modelId="{49F2F681-565A-4C69-9F71-7E3710E14255}" type="presParOf" srcId="{BFFBC8AB-932E-4690-8032-861AFD8FFDF6}" destId="{50704CA5-5027-4C54-BBF5-8252A52BFCF5}" srcOrd="0" destOrd="0" presId="urn:microsoft.com/office/officeart/2018/2/layout/IconVerticalSolidList"/>
    <dgm:cxn modelId="{47BF4BF9-298C-42A4-B44B-E0830D7E520D}" type="presParOf" srcId="{BFFBC8AB-932E-4690-8032-861AFD8FFDF6}" destId="{BF6818DB-AC20-4DBF-A592-ECB5BBE19F5E}" srcOrd="1" destOrd="0" presId="urn:microsoft.com/office/officeart/2018/2/layout/IconVerticalSolidList"/>
    <dgm:cxn modelId="{D849D888-D9A3-4454-95A7-E76E68E5B7C6}" type="presParOf" srcId="{BFFBC8AB-932E-4690-8032-861AFD8FFDF6}" destId="{581C7CD4-4637-49DD-9E43-CC43A84F61E9}" srcOrd="2" destOrd="0" presId="urn:microsoft.com/office/officeart/2018/2/layout/IconVerticalSolidList"/>
    <dgm:cxn modelId="{BA4F9FFD-E656-4764-B316-31EA9441A6BE}" type="presParOf" srcId="{BFFBC8AB-932E-4690-8032-861AFD8FFDF6}" destId="{7325A10A-B681-4257-9BD7-776B05AF12BC}" srcOrd="3" destOrd="0" presId="urn:microsoft.com/office/officeart/2018/2/layout/IconVerticalSolidList"/>
    <dgm:cxn modelId="{5C101BE2-AC6D-4A17-90F5-8AE327C933F5}" type="presParOf" srcId="{AD1321A4-B961-462F-965D-DC9E00DF2806}" destId="{B656D84B-BA04-4602-B2C3-6C540AC380FB}" srcOrd="3" destOrd="0" presId="urn:microsoft.com/office/officeart/2018/2/layout/IconVerticalSolidList"/>
    <dgm:cxn modelId="{B8CC4B58-00AB-4F2A-BDC3-63E72378EC4F}" type="presParOf" srcId="{AD1321A4-B961-462F-965D-DC9E00DF2806}" destId="{6CC79055-1E1B-40F8-AAC8-E3FFFBDF5997}" srcOrd="4" destOrd="0" presId="urn:microsoft.com/office/officeart/2018/2/layout/IconVerticalSolidList"/>
    <dgm:cxn modelId="{7144D9F6-9D93-4759-91C2-6910D200C2E4}" type="presParOf" srcId="{6CC79055-1E1B-40F8-AAC8-E3FFFBDF5997}" destId="{C1E2584F-DABA-4CDA-81CD-6E650B990B89}" srcOrd="0" destOrd="0" presId="urn:microsoft.com/office/officeart/2018/2/layout/IconVerticalSolidList"/>
    <dgm:cxn modelId="{9BAA4D9C-9EEE-43F8-909A-A782C45410A8}" type="presParOf" srcId="{6CC79055-1E1B-40F8-AAC8-E3FFFBDF5997}" destId="{455AC58C-9B96-415A-9172-E228088A2C97}" srcOrd="1" destOrd="0" presId="urn:microsoft.com/office/officeart/2018/2/layout/IconVerticalSolidList"/>
    <dgm:cxn modelId="{016195C7-EEC0-4DBC-8C77-1EC356DD7F10}" type="presParOf" srcId="{6CC79055-1E1B-40F8-AAC8-E3FFFBDF5997}" destId="{7A2B5578-503B-4C2D-A0AF-34B76D8AF06B}" srcOrd="2" destOrd="0" presId="urn:microsoft.com/office/officeart/2018/2/layout/IconVerticalSolidList"/>
    <dgm:cxn modelId="{A5157426-0076-42A8-A5DF-5F6D6058EA65}" type="presParOf" srcId="{6CC79055-1E1B-40F8-AAC8-E3FFFBDF5997}" destId="{72B3BBB1-5FF6-4DFE-AB63-B4D484E9BD24}" srcOrd="3" destOrd="0" presId="urn:microsoft.com/office/officeart/2018/2/layout/IconVerticalSolidList"/>
    <dgm:cxn modelId="{2535A986-6896-439A-BEB6-5C49944F9369}" type="presParOf" srcId="{AD1321A4-B961-462F-965D-DC9E00DF2806}" destId="{3818D595-53FF-4EA2-AB54-BCEE326F256C}" srcOrd="5" destOrd="0" presId="urn:microsoft.com/office/officeart/2018/2/layout/IconVerticalSolidList"/>
    <dgm:cxn modelId="{6AFD6969-6924-498B-BEF8-7E3240CF820E}" type="presParOf" srcId="{AD1321A4-B961-462F-965D-DC9E00DF2806}" destId="{CF0B30F0-D8CF-4739-9B31-40D51D92DF2E}" srcOrd="6" destOrd="0" presId="urn:microsoft.com/office/officeart/2018/2/layout/IconVerticalSolidList"/>
    <dgm:cxn modelId="{9E3EC894-7EE9-46F8-B095-87BDF6DC5267}" type="presParOf" srcId="{CF0B30F0-D8CF-4739-9B31-40D51D92DF2E}" destId="{936FA485-EA5D-4C89-AF42-52BDA6EFFD37}" srcOrd="0" destOrd="0" presId="urn:microsoft.com/office/officeart/2018/2/layout/IconVerticalSolidList"/>
    <dgm:cxn modelId="{1DD74B90-467C-4900-96E9-0EE20FB9E4B6}" type="presParOf" srcId="{CF0B30F0-D8CF-4739-9B31-40D51D92DF2E}" destId="{2585F618-A121-42BD-A1A4-9F174DA82E98}" srcOrd="1" destOrd="0" presId="urn:microsoft.com/office/officeart/2018/2/layout/IconVerticalSolidList"/>
    <dgm:cxn modelId="{891C8350-2DD0-4EFB-BBE6-E19AAF06E85A}" type="presParOf" srcId="{CF0B30F0-D8CF-4739-9B31-40D51D92DF2E}" destId="{5F8897A4-AB81-42FE-96A6-CAF3C0C789A2}" srcOrd="2" destOrd="0" presId="urn:microsoft.com/office/officeart/2018/2/layout/IconVerticalSolidList"/>
    <dgm:cxn modelId="{35DBFAC0-58BF-4CD4-875C-0A7E88F544F9}" type="presParOf" srcId="{CF0B30F0-D8CF-4739-9B31-40D51D92DF2E}" destId="{3FAAB300-51DD-43AB-A098-0C07A659A2D2}" srcOrd="3" destOrd="0" presId="urn:microsoft.com/office/officeart/2018/2/layout/IconVerticalSolidList"/>
    <dgm:cxn modelId="{067EBB97-2D37-4A44-A09E-60DDC315B1ED}" type="presParOf" srcId="{AD1321A4-B961-462F-965D-DC9E00DF2806}" destId="{B089C69A-3FC8-4F4C-B66A-8C415CB1323B}" srcOrd="7" destOrd="0" presId="urn:microsoft.com/office/officeart/2018/2/layout/IconVerticalSolidList"/>
    <dgm:cxn modelId="{17DDAB52-8B41-416D-9753-1A8DF9FEC597}" type="presParOf" srcId="{AD1321A4-B961-462F-965D-DC9E00DF2806}" destId="{A1E8B07A-3423-4E12-B2B8-BA9516FA4512}" srcOrd="8" destOrd="0" presId="urn:microsoft.com/office/officeart/2018/2/layout/IconVerticalSolidList"/>
    <dgm:cxn modelId="{20C59AAF-4312-4590-8746-5165FF0B3ACF}" type="presParOf" srcId="{A1E8B07A-3423-4E12-B2B8-BA9516FA4512}" destId="{F9CF2EA2-99C8-43F8-9650-12E718C9799F}" srcOrd="0" destOrd="0" presId="urn:microsoft.com/office/officeart/2018/2/layout/IconVerticalSolidList"/>
    <dgm:cxn modelId="{10C87187-B186-4BC1-9BAC-005D47CDA5BF}" type="presParOf" srcId="{A1E8B07A-3423-4E12-B2B8-BA9516FA4512}" destId="{ADC67BAC-825A-4FE3-A0DE-BFCFB39EF6FB}" srcOrd="1" destOrd="0" presId="urn:microsoft.com/office/officeart/2018/2/layout/IconVerticalSolidList"/>
    <dgm:cxn modelId="{B043D054-9C06-4E18-A58F-821BB02E8C78}" type="presParOf" srcId="{A1E8B07A-3423-4E12-B2B8-BA9516FA4512}" destId="{68F58412-2A71-4DA3-BF85-A4C3FA971BE5}" srcOrd="2" destOrd="0" presId="urn:microsoft.com/office/officeart/2018/2/layout/IconVerticalSolidList"/>
    <dgm:cxn modelId="{6B90A2EB-33E2-44BF-951D-29BEF9F01CE7}" type="presParOf" srcId="{A1E8B07A-3423-4E12-B2B8-BA9516FA4512}" destId="{48FC3528-DB33-4858-8698-FC4C4A30AA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26676-0762-4B81-8D6D-86E5C3EAC1F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2D4D9C0-4B41-4A1D-AFC2-87877F1F9A73}">
      <dgm:prSet phldrT="[Text]"/>
      <dgm:spPr/>
      <dgm: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To be in line for the certification, Colt had to demonstrate a robust attitude towards data privacy. </a:t>
          </a:r>
          <a:endParaRPr lang="en-US" dirty="0"/>
        </a:p>
      </dgm:t>
    </dgm:pt>
    <dgm:pt modelId="{6ED8E6F0-62CE-457D-A4D6-1F4B963285DB}" type="parTrans" cxnId="{391933B9-B217-4E9A-B20D-D6F68E9D6045}">
      <dgm:prSet/>
      <dgm:spPr/>
      <dgm:t>
        <a:bodyPr/>
        <a:lstStyle/>
        <a:p>
          <a:endParaRPr lang="en-US"/>
        </a:p>
      </dgm:t>
    </dgm:pt>
    <dgm:pt modelId="{7BBEB48A-F832-452A-BEB1-457B06CE8F80}" type="sibTrans" cxnId="{391933B9-B217-4E9A-B20D-D6F68E9D6045}">
      <dgm:prSet/>
      <dgm:spPr/>
      <dgm:t>
        <a:bodyPr/>
        <a:lstStyle/>
        <a:p>
          <a:endParaRPr lang="en-US"/>
        </a:p>
      </dgm:t>
    </dgm:pt>
    <dgm:pt modelId="{F6BD1218-2A60-4159-8826-8D0A972B0DCF}">
      <dgm:prSet phldrT="[Text]"/>
      <dgm:spPr/>
      <dgm:t>
        <a:bodyPr/>
        <a:lstStyle/>
        <a:p>
          <a:r>
            <a:rPr lang="en-US">
              <a:effectLst/>
              <a:latin typeface="Calibri" panose="020F0502020204030204" pitchFamily="34" charset="0"/>
              <a:ea typeface="Times New Roman" panose="02020603050405020304" pitchFamily="18" charset="0"/>
              <a:cs typeface="Times New Roman" panose="02020603050405020304" pitchFamily="18" charset="0"/>
            </a:rPr>
            <a:t>Each EU country and India assigned a specific person in each business area, known as a SPOC </a:t>
          </a:r>
          <a:endParaRPr lang="en-US" dirty="0"/>
        </a:p>
      </dgm:t>
    </dgm:pt>
    <dgm:pt modelId="{5008561E-E284-440B-8333-E6DD6E5C36DD}" type="parTrans" cxnId="{FEDDE0F1-00CD-4D03-A032-62614328FA6A}">
      <dgm:prSet/>
      <dgm:spPr/>
      <dgm:t>
        <a:bodyPr/>
        <a:lstStyle/>
        <a:p>
          <a:endParaRPr lang="en-US"/>
        </a:p>
      </dgm:t>
    </dgm:pt>
    <dgm:pt modelId="{D629F3E7-5A40-414A-9A3A-CB1D2F6FF94F}" type="sibTrans" cxnId="{FEDDE0F1-00CD-4D03-A032-62614328FA6A}">
      <dgm:prSet/>
      <dgm:spPr/>
      <dgm:t>
        <a:bodyPr/>
        <a:lstStyle/>
        <a:p>
          <a:endParaRPr lang="en-US"/>
        </a:p>
      </dgm:t>
    </dgm:pt>
    <dgm:pt modelId="{97399416-A648-4BC4-A91A-6F65EFC58B86}">
      <dgm:prSet phldrT="[Text]"/>
      <dgm:spPr/>
      <dgm:t>
        <a:bodyPr/>
        <a:lstStyle/>
        <a:p>
          <a:r>
            <a:rPr lang="en-US">
              <a:effectLst/>
              <a:latin typeface="Calibri" panose="020F0502020204030204" pitchFamily="34" charset="0"/>
              <a:ea typeface="Times New Roman" panose="02020603050405020304" pitchFamily="18" charset="0"/>
              <a:cs typeface="Times New Roman" panose="02020603050405020304" pitchFamily="18" charset="0"/>
            </a:rPr>
            <a:t>SPOCs in every country of different Business Units received additional training on data protection and ISO27701 requirements and controls. </a:t>
          </a:r>
          <a:endParaRPr lang="en-US" dirty="0"/>
        </a:p>
      </dgm:t>
    </dgm:pt>
    <dgm:pt modelId="{8A223B1F-9BF8-4564-8485-0E634F53A3EC}" type="parTrans" cxnId="{39AE7DF8-00B7-4846-97EA-61F4183AFC8F}">
      <dgm:prSet/>
      <dgm:spPr/>
      <dgm:t>
        <a:bodyPr/>
        <a:lstStyle/>
        <a:p>
          <a:endParaRPr lang="en-US"/>
        </a:p>
      </dgm:t>
    </dgm:pt>
    <dgm:pt modelId="{E012E6E8-78B4-4B2B-A5B7-D1301B721247}" type="sibTrans" cxnId="{39AE7DF8-00B7-4846-97EA-61F4183AFC8F}">
      <dgm:prSet/>
      <dgm:spPr/>
      <dgm:t>
        <a:bodyPr/>
        <a:lstStyle/>
        <a:p>
          <a:endParaRPr lang="en-US"/>
        </a:p>
      </dgm:t>
    </dgm:pt>
    <dgm:pt modelId="{D7E2FE8F-6FED-4265-A6B0-EAD823B66658}">
      <dgm:prSet phldrT="[Text]"/>
      <dgm:spPr/>
      <dgm:t>
        <a:bodyPr/>
        <a:lstStyle/>
        <a:p>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Additionally all the SPOCs of each country where audited internally by an independent body and by an external accredited body who awarded Colt the ISO certification</a:t>
          </a:r>
          <a:endParaRPr lang="en-US" dirty="0">
            <a:solidFill>
              <a:srgbClr val="000000"/>
            </a:solidFill>
          </a:endParaRPr>
        </a:p>
      </dgm:t>
    </dgm:pt>
    <dgm:pt modelId="{648BDDC3-F8CC-4733-88EC-20F5EBD75B0B}" type="parTrans" cxnId="{D3D7742E-13E6-4D16-8A3E-79B69EA7B916}">
      <dgm:prSet/>
      <dgm:spPr/>
      <dgm:t>
        <a:bodyPr/>
        <a:lstStyle/>
        <a:p>
          <a:endParaRPr lang="en-US"/>
        </a:p>
      </dgm:t>
    </dgm:pt>
    <dgm:pt modelId="{37EC6A6B-91F3-4E0A-B0A6-D6E368CAFFCC}" type="sibTrans" cxnId="{D3D7742E-13E6-4D16-8A3E-79B69EA7B916}">
      <dgm:prSet/>
      <dgm:spPr/>
      <dgm:t>
        <a:bodyPr/>
        <a:lstStyle/>
        <a:p>
          <a:endParaRPr lang="en-US"/>
        </a:p>
      </dgm:t>
    </dgm:pt>
    <dgm:pt modelId="{974CEA46-CB90-4D4C-A0C9-64D08AAB6DFA}">
      <dgm:prSet phldrT="[Text]"/>
      <dgm:spPr/>
      <dgm:t>
        <a:bodyPr/>
        <a:lstStyle/>
        <a:p>
          <a:r>
            <a:rPr lang="en-US" dirty="0"/>
            <a:t>This Project took more </a:t>
          </a:r>
          <a:r>
            <a:rPr lang="en-US"/>
            <a:t>than 16 </a:t>
          </a:r>
          <a:r>
            <a:rPr lang="en-US" dirty="0"/>
            <a:t>months of hard work and amazing collaboration</a:t>
          </a:r>
        </a:p>
      </dgm:t>
    </dgm:pt>
    <dgm:pt modelId="{CD31BE0A-4C54-4768-A4EE-A904360B34F3}" type="parTrans" cxnId="{20D3A8D4-F82F-4FB0-9B35-0708F1669B74}">
      <dgm:prSet/>
      <dgm:spPr/>
      <dgm:t>
        <a:bodyPr/>
        <a:lstStyle/>
        <a:p>
          <a:endParaRPr lang="en-US"/>
        </a:p>
      </dgm:t>
    </dgm:pt>
    <dgm:pt modelId="{2B0019F1-7862-459F-9ACE-039479BADA5D}" type="sibTrans" cxnId="{20D3A8D4-F82F-4FB0-9B35-0708F1669B74}">
      <dgm:prSet/>
      <dgm:spPr/>
      <dgm:t>
        <a:bodyPr/>
        <a:lstStyle/>
        <a:p>
          <a:endParaRPr lang="en-US"/>
        </a:p>
      </dgm:t>
    </dgm:pt>
    <dgm:pt modelId="{58267643-A54D-4FF6-9D21-4C6DA50FD25A}" type="pres">
      <dgm:prSet presAssocID="{AB326676-0762-4B81-8D6D-86E5C3EAC1F2}" presName="outerComposite" presStyleCnt="0">
        <dgm:presLayoutVars>
          <dgm:chMax val="5"/>
          <dgm:dir/>
          <dgm:resizeHandles val="exact"/>
        </dgm:presLayoutVars>
      </dgm:prSet>
      <dgm:spPr/>
    </dgm:pt>
    <dgm:pt modelId="{0AFC5B59-BBEE-4A72-B68C-D32F5B7D1136}" type="pres">
      <dgm:prSet presAssocID="{AB326676-0762-4B81-8D6D-86E5C3EAC1F2}" presName="dummyMaxCanvas" presStyleCnt="0">
        <dgm:presLayoutVars/>
      </dgm:prSet>
      <dgm:spPr/>
    </dgm:pt>
    <dgm:pt modelId="{D57BCEA6-634B-49DB-9FE3-4B0DEEE4BB29}" type="pres">
      <dgm:prSet presAssocID="{AB326676-0762-4B81-8D6D-86E5C3EAC1F2}" presName="FiveNodes_1" presStyleLbl="node1" presStyleIdx="0" presStyleCnt="5">
        <dgm:presLayoutVars>
          <dgm:bulletEnabled val="1"/>
        </dgm:presLayoutVars>
      </dgm:prSet>
      <dgm:spPr/>
    </dgm:pt>
    <dgm:pt modelId="{D9DA26F8-C9F4-41A4-96B3-C94229F2A825}" type="pres">
      <dgm:prSet presAssocID="{AB326676-0762-4B81-8D6D-86E5C3EAC1F2}" presName="FiveNodes_2" presStyleLbl="node1" presStyleIdx="1" presStyleCnt="5">
        <dgm:presLayoutVars>
          <dgm:bulletEnabled val="1"/>
        </dgm:presLayoutVars>
      </dgm:prSet>
      <dgm:spPr/>
    </dgm:pt>
    <dgm:pt modelId="{9FDA1611-8EB4-443E-8F67-636DEF912E47}" type="pres">
      <dgm:prSet presAssocID="{AB326676-0762-4B81-8D6D-86E5C3EAC1F2}" presName="FiveNodes_3" presStyleLbl="node1" presStyleIdx="2" presStyleCnt="5">
        <dgm:presLayoutVars>
          <dgm:bulletEnabled val="1"/>
        </dgm:presLayoutVars>
      </dgm:prSet>
      <dgm:spPr/>
    </dgm:pt>
    <dgm:pt modelId="{890F6A52-6FC7-4B7E-848C-C706EA4B97CA}" type="pres">
      <dgm:prSet presAssocID="{AB326676-0762-4B81-8D6D-86E5C3EAC1F2}" presName="FiveNodes_4" presStyleLbl="node1" presStyleIdx="3" presStyleCnt="5">
        <dgm:presLayoutVars>
          <dgm:bulletEnabled val="1"/>
        </dgm:presLayoutVars>
      </dgm:prSet>
      <dgm:spPr/>
    </dgm:pt>
    <dgm:pt modelId="{CA183954-BD94-473E-8216-BB9F66C7C365}" type="pres">
      <dgm:prSet presAssocID="{AB326676-0762-4B81-8D6D-86E5C3EAC1F2}" presName="FiveNodes_5" presStyleLbl="node1" presStyleIdx="4" presStyleCnt="5">
        <dgm:presLayoutVars>
          <dgm:bulletEnabled val="1"/>
        </dgm:presLayoutVars>
      </dgm:prSet>
      <dgm:spPr/>
    </dgm:pt>
    <dgm:pt modelId="{6D25B862-D12F-421D-A053-E703B1122DC6}" type="pres">
      <dgm:prSet presAssocID="{AB326676-0762-4B81-8D6D-86E5C3EAC1F2}" presName="FiveConn_1-2" presStyleLbl="fgAccFollowNode1" presStyleIdx="0" presStyleCnt="4">
        <dgm:presLayoutVars>
          <dgm:bulletEnabled val="1"/>
        </dgm:presLayoutVars>
      </dgm:prSet>
      <dgm:spPr/>
    </dgm:pt>
    <dgm:pt modelId="{E524A692-0C57-4940-8FD0-AA3EFB45C1A7}" type="pres">
      <dgm:prSet presAssocID="{AB326676-0762-4B81-8D6D-86E5C3EAC1F2}" presName="FiveConn_2-3" presStyleLbl="fgAccFollowNode1" presStyleIdx="1" presStyleCnt="4">
        <dgm:presLayoutVars>
          <dgm:bulletEnabled val="1"/>
        </dgm:presLayoutVars>
      </dgm:prSet>
      <dgm:spPr/>
    </dgm:pt>
    <dgm:pt modelId="{03D16EE1-D110-463F-80E9-EBE2A4048926}" type="pres">
      <dgm:prSet presAssocID="{AB326676-0762-4B81-8D6D-86E5C3EAC1F2}" presName="FiveConn_3-4" presStyleLbl="fgAccFollowNode1" presStyleIdx="2" presStyleCnt="4">
        <dgm:presLayoutVars>
          <dgm:bulletEnabled val="1"/>
        </dgm:presLayoutVars>
      </dgm:prSet>
      <dgm:spPr/>
    </dgm:pt>
    <dgm:pt modelId="{3A15EBD2-EBA4-439B-A4A4-37D91126B5A4}" type="pres">
      <dgm:prSet presAssocID="{AB326676-0762-4B81-8D6D-86E5C3EAC1F2}" presName="FiveConn_4-5" presStyleLbl="fgAccFollowNode1" presStyleIdx="3" presStyleCnt="4">
        <dgm:presLayoutVars>
          <dgm:bulletEnabled val="1"/>
        </dgm:presLayoutVars>
      </dgm:prSet>
      <dgm:spPr/>
    </dgm:pt>
    <dgm:pt modelId="{04464A73-D6DE-4D33-8EAC-50E38ABBC2DF}" type="pres">
      <dgm:prSet presAssocID="{AB326676-0762-4B81-8D6D-86E5C3EAC1F2}" presName="FiveNodes_1_text" presStyleLbl="node1" presStyleIdx="4" presStyleCnt="5">
        <dgm:presLayoutVars>
          <dgm:bulletEnabled val="1"/>
        </dgm:presLayoutVars>
      </dgm:prSet>
      <dgm:spPr/>
    </dgm:pt>
    <dgm:pt modelId="{72693418-06C9-447E-8472-F107AE996BAA}" type="pres">
      <dgm:prSet presAssocID="{AB326676-0762-4B81-8D6D-86E5C3EAC1F2}" presName="FiveNodes_2_text" presStyleLbl="node1" presStyleIdx="4" presStyleCnt="5">
        <dgm:presLayoutVars>
          <dgm:bulletEnabled val="1"/>
        </dgm:presLayoutVars>
      </dgm:prSet>
      <dgm:spPr/>
    </dgm:pt>
    <dgm:pt modelId="{6AB4EF44-3297-4BB7-BF7F-855FD47F7DDF}" type="pres">
      <dgm:prSet presAssocID="{AB326676-0762-4B81-8D6D-86E5C3EAC1F2}" presName="FiveNodes_3_text" presStyleLbl="node1" presStyleIdx="4" presStyleCnt="5">
        <dgm:presLayoutVars>
          <dgm:bulletEnabled val="1"/>
        </dgm:presLayoutVars>
      </dgm:prSet>
      <dgm:spPr/>
    </dgm:pt>
    <dgm:pt modelId="{62A1959F-547F-44EF-9602-ADC501019CDC}" type="pres">
      <dgm:prSet presAssocID="{AB326676-0762-4B81-8D6D-86E5C3EAC1F2}" presName="FiveNodes_4_text" presStyleLbl="node1" presStyleIdx="4" presStyleCnt="5">
        <dgm:presLayoutVars>
          <dgm:bulletEnabled val="1"/>
        </dgm:presLayoutVars>
      </dgm:prSet>
      <dgm:spPr/>
    </dgm:pt>
    <dgm:pt modelId="{16D6ADD0-12C7-4162-B89B-53B8EBF6FC8E}" type="pres">
      <dgm:prSet presAssocID="{AB326676-0762-4B81-8D6D-86E5C3EAC1F2}" presName="FiveNodes_5_text" presStyleLbl="node1" presStyleIdx="4" presStyleCnt="5">
        <dgm:presLayoutVars>
          <dgm:bulletEnabled val="1"/>
        </dgm:presLayoutVars>
      </dgm:prSet>
      <dgm:spPr/>
    </dgm:pt>
  </dgm:ptLst>
  <dgm:cxnLst>
    <dgm:cxn modelId="{AED7E20F-5B6C-4422-9F1C-F23247EE2957}" type="presOf" srcId="{AB326676-0762-4B81-8D6D-86E5C3EAC1F2}" destId="{58267643-A54D-4FF6-9D21-4C6DA50FD25A}" srcOrd="0" destOrd="0" presId="urn:microsoft.com/office/officeart/2005/8/layout/vProcess5"/>
    <dgm:cxn modelId="{77801A17-4281-44D9-8F8E-0968DA617727}" type="presOf" srcId="{974CEA46-CB90-4D4C-A0C9-64D08AAB6DFA}" destId="{16D6ADD0-12C7-4162-B89B-53B8EBF6FC8E}" srcOrd="1" destOrd="0" presId="urn:microsoft.com/office/officeart/2005/8/layout/vProcess5"/>
    <dgm:cxn modelId="{D3D7742E-13E6-4D16-8A3E-79B69EA7B916}" srcId="{AB326676-0762-4B81-8D6D-86E5C3EAC1F2}" destId="{D7E2FE8F-6FED-4265-A6B0-EAD823B66658}" srcOrd="3" destOrd="0" parTransId="{648BDDC3-F8CC-4733-88EC-20F5EBD75B0B}" sibTransId="{37EC6A6B-91F3-4E0A-B0A6-D6E368CAFFCC}"/>
    <dgm:cxn modelId="{F2515234-A53D-4487-8692-12E4E495E79B}" type="presOf" srcId="{E012E6E8-78B4-4B2B-A5B7-D1301B721247}" destId="{03D16EE1-D110-463F-80E9-EBE2A4048926}" srcOrd="0" destOrd="0" presId="urn:microsoft.com/office/officeart/2005/8/layout/vProcess5"/>
    <dgm:cxn modelId="{63FDB56A-BA2D-409F-A86D-98930B94C25E}" type="presOf" srcId="{D7E2FE8F-6FED-4265-A6B0-EAD823B66658}" destId="{62A1959F-547F-44EF-9602-ADC501019CDC}" srcOrd="1" destOrd="0" presId="urn:microsoft.com/office/officeart/2005/8/layout/vProcess5"/>
    <dgm:cxn modelId="{8846F178-53BA-4D30-890F-7685E6C340ED}" type="presOf" srcId="{97399416-A648-4BC4-A91A-6F65EFC58B86}" destId="{9FDA1611-8EB4-443E-8F67-636DEF912E47}" srcOrd="0" destOrd="0" presId="urn:microsoft.com/office/officeart/2005/8/layout/vProcess5"/>
    <dgm:cxn modelId="{FA71BB81-47D4-4EF9-9275-FF7F765F19CE}" type="presOf" srcId="{974CEA46-CB90-4D4C-A0C9-64D08AAB6DFA}" destId="{CA183954-BD94-473E-8216-BB9F66C7C365}" srcOrd="0" destOrd="0" presId="urn:microsoft.com/office/officeart/2005/8/layout/vProcess5"/>
    <dgm:cxn modelId="{13CF6099-23E0-4D16-B0C9-CE6EF405F90F}" type="presOf" srcId="{37EC6A6B-91F3-4E0A-B0A6-D6E368CAFFCC}" destId="{3A15EBD2-EBA4-439B-A4A4-37D91126B5A4}" srcOrd="0" destOrd="0" presId="urn:microsoft.com/office/officeart/2005/8/layout/vProcess5"/>
    <dgm:cxn modelId="{391933B9-B217-4E9A-B20D-D6F68E9D6045}" srcId="{AB326676-0762-4B81-8D6D-86E5C3EAC1F2}" destId="{32D4D9C0-4B41-4A1D-AFC2-87877F1F9A73}" srcOrd="0" destOrd="0" parTransId="{6ED8E6F0-62CE-457D-A4D6-1F4B963285DB}" sibTransId="{7BBEB48A-F832-452A-BEB1-457B06CE8F80}"/>
    <dgm:cxn modelId="{4E2A31C2-81A6-4FDC-B6B2-368DA969D970}" type="presOf" srcId="{7BBEB48A-F832-452A-BEB1-457B06CE8F80}" destId="{6D25B862-D12F-421D-A053-E703B1122DC6}" srcOrd="0" destOrd="0" presId="urn:microsoft.com/office/officeart/2005/8/layout/vProcess5"/>
    <dgm:cxn modelId="{72CC7BCA-5FE1-454D-9531-D1B91E5E49EA}" type="presOf" srcId="{D629F3E7-5A40-414A-9A3A-CB1D2F6FF94F}" destId="{E524A692-0C57-4940-8FD0-AA3EFB45C1A7}" srcOrd="0" destOrd="0" presId="urn:microsoft.com/office/officeart/2005/8/layout/vProcess5"/>
    <dgm:cxn modelId="{11AB8DCD-259A-44AB-A152-042B57F312AC}" type="presOf" srcId="{32D4D9C0-4B41-4A1D-AFC2-87877F1F9A73}" destId="{D57BCEA6-634B-49DB-9FE3-4B0DEEE4BB29}" srcOrd="0" destOrd="0" presId="urn:microsoft.com/office/officeart/2005/8/layout/vProcess5"/>
    <dgm:cxn modelId="{20D3A8D4-F82F-4FB0-9B35-0708F1669B74}" srcId="{AB326676-0762-4B81-8D6D-86E5C3EAC1F2}" destId="{974CEA46-CB90-4D4C-A0C9-64D08AAB6DFA}" srcOrd="4" destOrd="0" parTransId="{CD31BE0A-4C54-4768-A4EE-A904360B34F3}" sibTransId="{2B0019F1-7862-459F-9ACE-039479BADA5D}"/>
    <dgm:cxn modelId="{710B76D7-8B0B-4F84-BF2C-5F5F62911EB4}" type="presOf" srcId="{F6BD1218-2A60-4159-8826-8D0A972B0DCF}" destId="{D9DA26F8-C9F4-41A4-96B3-C94229F2A825}" srcOrd="0" destOrd="0" presId="urn:microsoft.com/office/officeart/2005/8/layout/vProcess5"/>
    <dgm:cxn modelId="{AE9D15E8-541E-44AF-AB1A-2DDB22AA83AC}" type="presOf" srcId="{D7E2FE8F-6FED-4265-A6B0-EAD823B66658}" destId="{890F6A52-6FC7-4B7E-848C-C706EA4B97CA}" srcOrd="0" destOrd="0" presId="urn:microsoft.com/office/officeart/2005/8/layout/vProcess5"/>
    <dgm:cxn modelId="{FEDDE0F1-00CD-4D03-A032-62614328FA6A}" srcId="{AB326676-0762-4B81-8D6D-86E5C3EAC1F2}" destId="{F6BD1218-2A60-4159-8826-8D0A972B0DCF}" srcOrd="1" destOrd="0" parTransId="{5008561E-E284-440B-8333-E6DD6E5C36DD}" sibTransId="{D629F3E7-5A40-414A-9A3A-CB1D2F6FF94F}"/>
    <dgm:cxn modelId="{477237F3-3E41-4D14-8DED-6F18B139F489}" type="presOf" srcId="{32D4D9C0-4B41-4A1D-AFC2-87877F1F9A73}" destId="{04464A73-D6DE-4D33-8EAC-50E38ABBC2DF}" srcOrd="1" destOrd="0" presId="urn:microsoft.com/office/officeart/2005/8/layout/vProcess5"/>
    <dgm:cxn modelId="{85F9D9F4-EA68-46E0-B2F6-846B46D2FE07}" type="presOf" srcId="{F6BD1218-2A60-4159-8826-8D0A972B0DCF}" destId="{72693418-06C9-447E-8472-F107AE996BAA}" srcOrd="1" destOrd="0" presId="urn:microsoft.com/office/officeart/2005/8/layout/vProcess5"/>
    <dgm:cxn modelId="{39AE7DF8-00B7-4846-97EA-61F4183AFC8F}" srcId="{AB326676-0762-4B81-8D6D-86E5C3EAC1F2}" destId="{97399416-A648-4BC4-A91A-6F65EFC58B86}" srcOrd="2" destOrd="0" parTransId="{8A223B1F-9BF8-4564-8485-0E634F53A3EC}" sibTransId="{E012E6E8-78B4-4B2B-A5B7-D1301B721247}"/>
    <dgm:cxn modelId="{BB9B03FD-07B4-42C2-BCD6-199B0ABB0C2F}" type="presOf" srcId="{97399416-A648-4BC4-A91A-6F65EFC58B86}" destId="{6AB4EF44-3297-4BB7-BF7F-855FD47F7DDF}" srcOrd="1" destOrd="0" presId="urn:microsoft.com/office/officeart/2005/8/layout/vProcess5"/>
    <dgm:cxn modelId="{9967E343-AF3A-4EC8-9351-CED804ACADEC}" type="presParOf" srcId="{58267643-A54D-4FF6-9D21-4C6DA50FD25A}" destId="{0AFC5B59-BBEE-4A72-B68C-D32F5B7D1136}" srcOrd="0" destOrd="0" presId="urn:microsoft.com/office/officeart/2005/8/layout/vProcess5"/>
    <dgm:cxn modelId="{222BBC28-A3AF-49A2-847A-D915FDE12C5C}" type="presParOf" srcId="{58267643-A54D-4FF6-9D21-4C6DA50FD25A}" destId="{D57BCEA6-634B-49DB-9FE3-4B0DEEE4BB29}" srcOrd="1" destOrd="0" presId="urn:microsoft.com/office/officeart/2005/8/layout/vProcess5"/>
    <dgm:cxn modelId="{9305CFD6-F6F3-48F0-9A03-1C91B9A99F96}" type="presParOf" srcId="{58267643-A54D-4FF6-9D21-4C6DA50FD25A}" destId="{D9DA26F8-C9F4-41A4-96B3-C94229F2A825}" srcOrd="2" destOrd="0" presId="urn:microsoft.com/office/officeart/2005/8/layout/vProcess5"/>
    <dgm:cxn modelId="{3D764B6D-DF2A-49C0-98EC-250F9D4937AF}" type="presParOf" srcId="{58267643-A54D-4FF6-9D21-4C6DA50FD25A}" destId="{9FDA1611-8EB4-443E-8F67-636DEF912E47}" srcOrd="3" destOrd="0" presId="urn:microsoft.com/office/officeart/2005/8/layout/vProcess5"/>
    <dgm:cxn modelId="{EF312743-D351-4928-A017-FFE7B8CA32E9}" type="presParOf" srcId="{58267643-A54D-4FF6-9D21-4C6DA50FD25A}" destId="{890F6A52-6FC7-4B7E-848C-C706EA4B97CA}" srcOrd="4" destOrd="0" presId="urn:microsoft.com/office/officeart/2005/8/layout/vProcess5"/>
    <dgm:cxn modelId="{E87C1CA0-8289-49E1-871A-8A27B66C132C}" type="presParOf" srcId="{58267643-A54D-4FF6-9D21-4C6DA50FD25A}" destId="{CA183954-BD94-473E-8216-BB9F66C7C365}" srcOrd="5" destOrd="0" presId="urn:microsoft.com/office/officeart/2005/8/layout/vProcess5"/>
    <dgm:cxn modelId="{A28563D2-56E8-45D6-930A-519A31A8975A}" type="presParOf" srcId="{58267643-A54D-4FF6-9D21-4C6DA50FD25A}" destId="{6D25B862-D12F-421D-A053-E703B1122DC6}" srcOrd="6" destOrd="0" presId="urn:microsoft.com/office/officeart/2005/8/layout/vProcess5"/>
    <dgm:cxn modelId="{2D01A29D-99B7-4E72-B92E-D90A416698E8}" type="presParOf" srcId="{58267643-A54D-4FF6-9D21-4C6DA50FD25A}" destId="{E524A692-0C57-4940-8FD0-AA3EFB45C1A7}" srcOrd="7" destOrd="0" presId="urn:microsoft.com/office/officeart/2005/8/layout/vProcess5"/>
    <dgm:cxn modelId="{E22079B1-859E-4A8C-83C8-782DCC651539}" type="presParOf" srcId="{58267643-A54D-4FF6-9D21-4C6DA50FD25A}" destId="{03D16EE1-D110-463F-80E9-EBE2A4048926}" srcOrd="8" destOrd="0" presId="urn:microsoft.com/office/officeart/2005/8/layout/vProcess5"/>
    <dgm:cxn modelId="{4DA188D2-6B80-4C04-A3ED-FFFC54933A7E}" type="presParOf" srcId="{58267643-A54D-4FF6-9D21-4C6DA50FD25A}" destId="{3A15EBD2-EBA4-439B-A4A4-37D91126B5A4}" srcOrd="9" destOrd="0" presId="urn:microsoft.com/office/officeart/2005/8/layout/vProcess5"/>
    <dgm:cxn modelId="{73C0B9EB-0595-49F3-A5F6-1BDF6A87CEFB}" type="presParOf" srcId="{58267643-A54D-4FF6-9D21-4C6DA50FD25A}" destId="{04464A73-D6DE-4D33-8EAC-50E38ABBC2DF}" srcOrd="10" destOrd="0" presId="urn:microsoft.com/office/officeart/2005/8/layout/vProcess5"/>
    <dgm:cxn modelId="{91CA730D-8409-4F59-8237-06B2319479A7}" type="presParOf" srcId="{58267643-A54D-4FF6-9D21-4C6DA50FD25A}" destId="{72693418-06C9-447E-8472-F107AE996BAA}" srcOrd="11" destOrd="0" presId="urn:microsoft.com/office/officeart/2005/8/layout/vProcess5"/>
    <dgm:cxn modelId="{2D5FD230-B2A1-44BF-AB50-4DB64EE5B85C}" type="presParOf" srcId="{58267643-A54D-4FF6-9D21-4C6DA50FD25A}" destId="{6AB4EF44-3297-4BB7-BF7F-855FD47F7DDF}" srcOrd="12" destOrd="0" presId="urn:microsoft.com/office/officeart/2005/8/layout/vProcess5"/>
    <dgm:cxn modelId="{2FFEE431-C0BC-46EF-A40F-002CCD574EE5}" type="presParOf" srcId="{58267643-A54D-4FF6-9D21-4C6DA50FD25A}" destId="{62A1959F-547F-44EF-9602-ADC501019CDC}" srcOrd="13" destOrd="0" presId="urn:microsoft.com/office/officeart/2005/8/layout/vProcess5"/>
    <dgm:cxn modelId="{26D821BC-4C99-4B7A-9991-F8A2613A9151}" type="presParOf" srcId="{58267643-A54D-4FF6-9D21-4C6DA50FD25A}" destId="{16D6ADD0-12C7-4162-B89B-53B8EBF6FC8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B301F-77F6-4CB9-B18D-A93C82625BB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83ED135-0BD6-441B-A261-BA4C2B42EF64}">
      <dgm:prSet phldrT="[Text]" custT="1"/>
      <dgm:spPr/>
      <dgm:t>
        <a:bodyPr/>
        <a:lstStyle/>
        <a:p>
          <a:r>
            <a:rPr lang="en-GB" sz="2000" b="1" u="sng" dirty="0">
              <a:solidFill>
                <a:schemeClr val="tx1"/>
              </a:solidFill>
            </a:rPr>
            <a:t>Corrective Action Plan</a:t>
          </a:r>
          <a:r>
            <a:rPr lang="en-GB" sz="2000" b="1" dirty="0">
              <a:solidFill>
                <a:schemeClr val="tx1"/>
              </a:solidFill>
            </a:rPr>
            <a:t>: Ensure that we answer and update all of the actions in the corrective action plan we have put in place from the results of the audit. Make sure all comments and suggestions are ready for the audit in October 2024.</a:t>
          </a:r>
        </a:p>
      </dgm:t>
    </dgm:pt>
    <dgm:pt modelId="{125DD3EE-57E0-4175-8D30-07FC2CAFECA3}" type="parTrans" cxnId="{C03883B1-3DD9-48DE-AA32-BEF3D35D60CA}">
      <dgm:prSet/>
      <dgm:spPr/>
      <dgm:t>
        <a:bodyPr/>
        <a:lstStyle/>
        <a:p>
          <a:endParaRPr lang="en-US"/>
        </a:p>
      </dgm:t>
    </dgm:pt>
    <dgm:pt modelId="{DC67FA56-BF8D-45A8-B836-6E0C2BA7B197}" type="sibTrans" cxnId="{C03883B1-3DD9-48DE-AA32-BEF3D35D60CA}">
      <dgm:prSet/>
      <dgm:spPr/>
      <dgm:t>
        <a:bodyPr/>
        <a:lstStyle/>
        <a:p>
          <a:endParaRPr lang="en-US"/>
        </a:p>
      </dgm:t>
    </dgm:pt>
    <dgm:pt modelId="{D47B7F14-842C-4999-B27F-37EB0E15A916}">
      <dgm:prSet phldrT="[Text]" custT="1"/>
      <dgm:spPr/>
      <dgm:t>
        <a:bodyPr/>
        <a:lstStyle/>
        <a:p>
          <a:r>
            <a:rPr lang="en-GB" sz="2800" u="sng" dirty="0"/>
            <a:t>Area SPOCs</a:t>
          </a:r>
          <a:r>
            <a:rPr lang="en-GB" sz="2800" dirty="0"/>
            <a:t>: Work with the SPOCs from the different areas where we have action plans in place and to ensure that we answer in detail the comments from BSI</a:t>
          </a:r>
          <a:endParaRPr lang="en-US" sz="2400" b="1" dirty="0"/>
        </a:p>
      </dgm:t>
    </dgm:pt>
    <dgm:pt modelId="{2F4808F7-2C7E-4962-9D09-41D10DA2B5EC}" type="parTrans" cxnId="{3573D2BA-0F7D-4836-B906-F2087A8F3F6D}">
      <dgm:prSet/>
      <dgm:spPr/>
      <dgm:t>
        <a:bodyPr/>
        <a:lstStyle/>
        <a:p>
          <a:endParaRPr lang="en-US"/>
        </a:p>
      </dgm:t>
    </dgm:pt>
    <dgm:pt modelId="{D610A9E1-A9E6-4D6A-8169-D2E18C9EF04D}" type="sibTrans" cxnId="{3573D2BA-0F7D-4836-B906-F2087A8F3F6D}">
      <dgm:prSet/>
      <dgm:spPr/>
      <dgm:t>
        <a:bodyPr/>
        <a:lstStyle/>
        <a:p>
          <a:endParaRPr lang="en-US"/>
        </a:p>
      </dgm:t>
    </dgm:pt>
    <dgm:pt modelId="{56282CEE-EC00-4241-91A8-BDA287C8DD36}">
      <dgm:prSet phldrT="[Text]" custT="1"/>
      <dgm:spPr/>
      <dgm:t>
        <a:bodyPr/>
        <a:lstStyle/>
        <a:p>
          <a:pPr>
            <a:buFont typeface="Arial" panose="020B0604020202020204" pitchFamily="34" charset="0"/>
            <a:buChar char="•"/>
          </a:pPr>
          <a:r>
            <a:rPr lang="en-GB" sz="2000" u="sng" dirty="0"/>
            <a:t>Simplification, automation and/or  updating of DP resources</a:t>
          </a:r>
          <a:endParaRPr lang="en-US" sz="2000" dirty="0"/>
        </a:p>
      </dgm:t>
    </dgm:pt>
    <dgm:pt modelId="{A6B50E92-4340-45D5-AB7E-4228404B60D0}" type="parTrans" cxnId="{13B44295-2CFB-46AE-B331-BB51537C97F0}">
      <dgm:prSet/>
      <dgm:spPr/>
      <dgm:t>
        <a:bodyPr/>
        <a:lstStyle/>
        <a:p>
          <a:endParaRPr lang="en-US"/>
        </a:p>
      </dgm:t>
    </dgm:pt>
    <dgm:pt modelId="{762B86C4-CE07-4DA5-92A1-01003F5CA974}" type="sibTrans" cxnId="{13B44295-2CFB-46AE-B331-BB51537C97F0}">
      <dgm:prSet/>
      <dgm:spPr/>
      <dgm:t>
        <a:bodyPr/>
        <a:lstStyle/>
        <a:p>
          <a:endParaRPr lang="en-US"/>
        </a:p>
      </dgm:t>
    </dgm:pt>
    <dgm:pt modelId="{4D918027-EEEC-4E63-A17D-9716C1CDE067}">
      <dgm:prSet phldrT="[Text]"/>
      <dgm:spPr/>
      <dgm:t>
        <a:bodyPr/>
        <a:lstStyle/>
        <a:p>
          <a:pPr>
            <a:buFont typeface="Arial" panose="020B0604020202020204" pitchFamily="34" charset="0"/>
            <a:buChar char="•"/>
          </a:pPr>
          <a:r>
            <a:rPr lang="en-GB" u="sng" dirty="0"/>
            <a:t>Country Managers: </a:t>
          </a:r>
          <a:r>
            <a:rPr lang="en-GB" dirty="0"/>
            <a:t>Work with the country managers to ensure that we have all the support required for the ISO27701 recertification</a:t>
          </a:r>
          <a:endParaRPr lang="en-US" dirty="0"/>
        </a:p>
      </dgm:t>
    </dgm:pt>
    <dgm:pt modelId="{D28EF6D9-BB38-4E4C-A048-561434A051F8}" type="parTrans" cxnId="{A03D0701-C06F-453E-B144-EDFCCA5E4E9E}">
      <dgm:prSet/>
      <dgm:spPr/>
      <dgm:t>
        <a:bodyPr/>
        <a:lstStyle/>
        <a:p>
          <a:endParaRPr lang="en-US"/>
        </a:p>
      </dgm:t>
    </dgm:pt>
    <dgm:pt modelId="{AB465A7C-16E8-4EC4-8C05-25E67603390F}" type="sibTrans" cxnId="{A03D0701-C06F-453E-B144-EDFCCA5E4E9E}">
      <dgm:prSet/>
      <dgm:spPr/>
      <dgm:t>
        <a:bodyPr/>
        <a:lstStyle/>
        <a:p>
          <a:endParaRPr lang="en-US"/>
        </a:p>
      </dgm:t>
    </dgm:pt>
    <dgm:pt modelId="{F2622F58-B313-4830-84EF-7F1B218B8019}" type="pres">
      <dgm:prSet presAssocID="{4ACB301F-77F6-4CB9-B18D-A93C82625BBA}" presName="Name0" presStyleCnt="0">
        <dgm:presLayoutVars>
          <dgm:dir/>
          <dgm:animLvl val="lvl"/>
          <dgm:resizeHandles val="exact"/>
        </dgm:presLayoutVars>
      </dgm:prSet>
      <dgm:spPr/>
    </dgm:pt>
    <dgm:pt modelId="{CA9AD6F8-A627-436D-BED2-7E4E9B081C5F}" type="pres">
      <dgm:prSet presAssocID="{383ED135-0BD6-441B-A261-BA4C2B42EF64}" presName="linNode" presStyleCnt="0"/>
      <dgm:spPr/>
    </dgm:pt>
    <dgm:pt modelId="{9CC2EAAB-10CD-447B-86E7-C9252C3CB8E9}" type="pres">
      <dgm:prSet presAssocID="{383ED135-0BD6-441B-A261-BA4C2B42EF64}" presName="parentText" presStyleLbl="node1" presStyleIdx="0" presStyleCnt="3" custScaleX="277778" custLinFactNeighborX="-4910" custLinFactNeighborY="-373">
        <dgm:presLayoutVars>
          <dgm:chMax val="1"/>
          <dgm:bulletEnabled val="1"/>
        </dgm:presLayoutVars>
      </dgm:prSet>
      <dgm:spPr/>
    </dgm:pt>
    <dgm:pt modelId="{E6877A31-77FA-4468-818E-F66950C4E439}" type="pres">
      <dgm:prSet presAssocID="{DC67FA56-BF8D-45A8-B836-6E0C2BA7B197}" presName="sp" presStyleCnt="0"/>
      <dgm:spPr/>
    </dgm:pt>
    <dgm:pt modelId="{6145150F-2D05-44D5-AE9D-EAAB9CD5FB73}" type="pres">
      <dgm:prSet presAssocID="{D47B7F14-842C-4999-B27F-37EB0E15A916}" presName="linNode" presStyleCnt="0"/>
      <dgm:spPr/>
    </dgm:pt>
    <dgm:pt modelId="{3DB12353-3235-4386-BE07-40212CCC5896}" type="pres">
      <dgm:prSet presAssocID="{D47B7F14-842C-4999-B27F-37EB0E15A916}" presName="parentText" presStyleLbl="node1" presStyleIdx="1" presStyleCnt="3" custScaleX="277778" custLinFactNeighborY="-7287">
        <dgm:presLayoutVars>
          <dgm:chMax val="1"/>
          <dgm:bulletEnabled val="1"/>
        </dgm:presLayoutVars>
      </dgm:prSet>
      <dgm:spPr/>
    </dgm:pt>
    <dgm:pt modelId="{069D336A-4630-4E68-AB40-F84462E57B09}" type="pres">
      <dgm:prSet presAssocID="{D610A9E1-A9E6-4D6A-8169-D2E18C9EF04D}" presName="sp" presStyleCnt="0"/>
      <dgm:spPr/>
    </dgm:pt>
    <dgm:pt modelId="{7DB9F7B9-4B8B-4DEE-8464-195315A0EA67}" type="pres">
      <dgm:prSet presAssocID="{4D918027-EEEC-4E63-A17D-9716C1CDE067}" presName="linNode" presStyleCnt="0"/>
      <dgm:spPr/>
    </dgm:pt>
    <dgm:pt modelId="{8C78143E-F3C6-4BA1-918D-B21C2257C060}" type="pres">
      <dgm:prSet presAssocID="{4D918027-EEEC-4E63-A17D-9716C1CDE067}" presName="parentText" presStyleLbl="node1" presStyleIdx="2" presStyleCnt="3" custLinFactNeighborY="-2063">
        <dgm:presLayoutVars>
          <dgm:chMax val="1"/>
          <dgm:bulletEnabled val="1"/>
        </dgm:presLayoutVars>
      </dgm:prSet>
      <dgm:spPr/>
    </dgm:pt>
    <dgm:pt modelId="{855E9B46-DD09-4FC7-BC80-2ED7221BB169}" type="pres">
      <dgm:prSet presAssocID="{4D918027-EEEC-4E63-A17D-9716C1CDE067}" presName="descendantText" presStyleLbl="alignAccFollowNode1" presStyleIdx="0" presStyleCnt="1">
        <dgm:presLayoutVars>
          <dgm:bulletEnabled val="1"/>
        </dgm:presLayoutVars>
      </dgm:prSet>
      <dgm:spPr/>
    </dgm:pt>
  </dgm:ptLst>
  <dgm:cxnLst>
    <dgm:cxn modelId="{A03D0701-C06F-453E-B144-EDFCCA5E4E9E}" srcId="{4ACB301F-77F6-4CB9-B18D-A93C82625BBA}" destId="{4D918027-EEEC-4E63-A17D-9716C1CDE067}" srcOrd="2" destOrd="0" parTransId="{D28EF6D9-BB38-4E4C-A048-561434A051F8}" sibTransId="{AB465A7C-16E8-4EC4-8C05-25E67603390F}"/>
    <dgm:cxn modelId="{8CFB0646-AFD5-464F-B4B4-2A754A809A0C}" type="presOf" srcId="{D47B7F14-842C-4999-B27F-37EB0E15A916}" destId="{3DB12353-3235-4386-BE07-40212CCC5896}" srcOrd="0" destOrd="0" presId="urn:microsoft.com/office/officeart/2005/8/layout/vList5"/>
    <dgm:cxn modelId="{AD98AE8E-50A8-4152-BA0D-11F07A53DA72}" type="presOf" srcId="{4ACB301F-77F6-4CB9-B18D-A93C82625BBA}" destId="{F2622F58-B313-4830-84EF-7F1B218B8019}" srcOrd="0" destOrd="0" presId="urn:microsoft.com/office/officeart/2005/8/layout/vList5"/>
    <dgm:cxn modelId="{13B44295-2CFB-46AE-B331-BB51537C97F0}" srcId="{4D918027-EEEC-4E63-A17D-9716C1CDE067}" destId="{56282CEE-EC00-4241-91A8-BDA287C8DD36}" srcOrd="0" destOrd="0" parTransId="{A6B50E92-4340-45D5-AB7E-4228404B60D0}" sibTransId="{762B86C4-CE07-4DA5-92A1-01003F5CA974}"/>
    <dgm:cxn modelId="{C03883B1-3DD9-48DE-AA32-BEF3D35D60CA}" srcId="{4ACB301F-77F6-4CB9-B18D-A93C82625BBA}" destId="{383ED135-0BD6-441B-A261-BA4C2B42EF64}" srcOrd="0" destOrd="0" parTransId="{125DD3EE-57E0-4175-8D30-07FC2CAFECA3}" sibTransId="{DC67FA56-BF8D-45A8-B836-6E0C2BA7B197}"/>
    <dgm:cxn modelId="{3573D2BA-0F7D-4836-B906-F2087A8F3F6D}" srcId="{4ACB301F-77F6-4CB9-B18D-A93C82625BBA}" destId="{D47B7F14-842C-4999-B27F-37EB0E15A916}" srcOrd="1" destOrd="0" parTransId="{2F4808F7-2C7E-4962-9D09-41D10DA2B5EC}" sibTransId="{D610A9E1-A9E6-4D6A-8169-D2E18C9EF04D}"/>
    <dgm:cxn modelId="{E51072C4-4905-4832-86F2-8A6E782EBC10}" type="presOf" srcId="{383ED135-0BD6-441B-A261-BA4C2B42EF64}" destId="{9CC2EAAB-10CD-447B-86E7-C9252C3CB8E9}" srcOrd="0" destOrd="0" presId="urn:microsoft.com/office/officeart/2005/8/layout/vList5"/>
    <dgm:cxn modelId="{31CF93DC-BE46-47C6-A06E-B3267B924E73}" type="presOf" srcId="{56282CEE-EC00-4241-91A8-BDA287C8DD36}" destId="{855E9B46-DD09-4FC7-BC80-2ED7221BB169}" srcOrd="0" destOrd="0" presId="urn:microsoft.com/office/officeart/2005/8/layout/vList5"/>
    <dgm:cxn modelId="{35B49CDF-9FFA-46CD-8C1E-31B8BA181ADF}" type="presOf" srcId="{4D918027-EEEC-4E63-A17D-9716C1CDE067}" destId="{8C78143E-F3C6-4BA1-918D-B21C2257C060}" srcOrd="0" destOrd="0" presId="urn:microsoft.com/office/officeart/2005/8/layout/vList5"/>
    <dgm:cxn modelId="{D8A1E443-A246-4CE7-9F91-49D741F4A41F}" type="presParOf" srcId="{F2622F58-B313-4830-84EF-7F1B218B8019}" destId="{CA9AD6F8-A627-436D-BED2-7E4E9B081C5F}" srcOrd="0" destOrd="0" presId="urn:microsoft.com/office/officeart/2005/8/layout/vList5"/>
    <dgm:cxn modelId="{3477A5F2-70C7-46E6-8712-9B7E1C75F918}" type="presParOf" srcId="{CA9AD6F8-A627-436D-BED2-7E4E9B081C5F}" destId="{9CC2EAAB-10CD-447B-86E7-C9252C3CB8E9}" srcOrd="0" destOrd="0" presId="urn:microsoft.com/office/officeart/2005/8/layout/vList5"/>
    <dgm:cxn modelId="{CA44B0DE-5E93-46DC-8908-62F6229FF495}" type="presParOf" srcId="{F2622F58-B313-4830-84EF-7F1B218B8019}" destId="{E6877A31-77FA-4468-818E-F66950C4E439}" srcOrd="1" destOrd="0" presId="urn:microsoft.com/office/officeart/2005/8/layout/vList5"/>
    <dgm:cxn modelId="{2DF63490-EAEC-48C3-AC15-07E911589244}" type="presParOf" srcId="{F2622F58-B313-4830-84EF-7F1B218B8019}" destId="{6145150F-2D05-44D5-AE9D-EAAB9CD5FB73}" srcOrd="2" destOrd="0" presId="urn:microsoft.com/office/officeart/2005/8/layout/vList5"/>
    <dgm:cxn modelId="{CBDAFC8D-DB3B-4A63-8FC6-D691B1B4B440}" type="presParOf" srcId="{6145150F-2D05-44D5-AE9D-EAAB9CD5FB73}" destId="{3DB12353-3235-4386-BE07-40212CCC5896}" srcOrd="0" destOrd="0" presId="urn:microsoft.com/office/officeart/2005/8/layout/vList5"/>
    <dgm:cxn modelId="{4D0D2C06-B053-43C8-9998-8966F780DF04}" type="presParOf" srcId="{F2622F58-B313-4830-84EF-7F1B218B8019}" destId="{069D336A-4630-4E68-AB40-F84462E57B09}" srcOrd="3" destOrd="0" presId="urn:microsoft.com/office/officeart/2005/8/layout/vList5"/>
    <dgm:cxn modelId="{BE1BE34E-72FC-49A5-9234-80BCE7A2ACCE}" type="presParOf" srcId="{F2622F58-B313-4830-84EF-7F1B218B8019}" destId="{7DB9F7B9-4B8B-4DEE-8464-195315A0EA67}" srcOrd="4" destOrd="0" presId="urn:microsoft.com/office/officeart/2005/8/layout/vList5"/>
    <dgm:cxn modelId="{F2FB8A9D-8403-4E9F-BB09-C3D21E454CD5}" type="presParOf" srcId="{7DB9F7B9-4B8B-4DEE-8464-195315A0EA67}" destId="{8C78143E-F3C6-4BA1-918D-B21C2257C060}" srcOrd="0" destOrd="0" presId="urn:microsoft.com/office/officeart/2005/8/layout/vList5"/>
    <dgm:cxn modelId="{1BEBB126-5BF9-4F33-9E28-9575F37A3945}" type="presParOf" srcId="{7DB9F7B9-4B8B-4DEE-8464-195315A0EA67}" destId="{855E9B46-DD09-4FC7-BC80-2ED7221BB1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E0223-197D-495F-A519-A9EF1D3E87A5}" type="doc">
      <dgm:prSet loTypeId="urn:microsoft.com/office/officeart/2005/8/layout/hProcess9" loCatId="process" qsTypeId="urn:microsoft.com/office/officeart/2005/8/quickstyle/simple1" qsCatId="simple" csTypeId="urn:microsoft.com/office/officeart/2005/8/colors/colorful5" csCatId="colorful" phldr="1"/>
      <dgm:spPr/>
    </dgm:pt>
    <dgm:pt modelId="{DC77E766-BE9B-4A69-9C65-27EB41B4BD0D}">
      <dgm:prSet phldrT="[Text]"/>
      <dgm:spPr/>
      <dgm:t>
        <a:bodyPr/>
        <a:lstStyle/>
        <a:p>
          <a:r>
            <a:rPr lang="en-US" dirty="0"/>
            <a:t>Please, go to the DP intranet site</a:t>
          </a:r>
        </a:p>
      </dgm:t>
    </dgm:pt>
    <dgm:pt modelId="{DB610CD4-F72D-4898-8537-456AE3C831B3}" type="parTrans" cxnId="{169EE160-7B34-4EBB-8BE4-8D5275B71AD0}">
      <dgm:prSet/>
      <dgm:spPr/>
      <dgm:t>
        <a:bodyPr/>
        <a:lstStyle/>
        <a:p>
          <a:endParaRPr lang="en-US"/>
        </a:p>
      </dgm:t>
    </dgm:pt>
    <dgm:pt modelId="{0F164EFD-558E-4AF8-9586-BE3F02EEC0D2}" type="sibTrans" cxnId="{169EE160-7B34-4EBB-8BE4-8D5275B71AD0}">
      <dgm:prSet/>
      <dgm:spPr/>
      <dgm:t>
        <a:bodyPr/>
        <a:lstStyle/>
        <a:p>
          <a:endParaRPr lang="en-US"/>
        </a:p>
      </dgm:t>
    </dgm:pt>
    <dgm:pt modelId="{3C91A7B2-C925-4811-AC5F-E4DBCB5B4402}">
      <dgm:prSet phldrT="[Text]"/>
      <dgm:spPr/>
      <dgm:t>
        <a:bodyPr/>
        <a:lstStyle/>
        <a:p>
          <a:r>
            <a:rPr lang="en-US" dirty="0"/>
            <a:t>To the ISO 27701 section</a:t>
          </a:r>
        </a:p>
      </dgm:t>
    </dgm:pt>
    <dgm:pt modelId="{4761B37B-43DE-4C53-8994-5870D495F0E8}" type="parTrans" cxnId="{9D9A2905-1F2E-49C6-9445-A1F118E90A11}">
      <dgm:prSet/>
      <dgm:spPr/>
      <dgm:t>
        <a:bodyPr/>
        <a:lstStyle/>
        <a:p>
          <a:endParaRPr lang="en-US"/>
        </a:p>
      </dgm:t>
    </dgm:pt>
    <dgm:pt modelId="{224EF75E-612B-4953-B312-45BC675B85BF}" type="sibTrans" cxnId="{9D9A2905-1F2E-49C6-9445-A1F118E90A11}">
      <dgm:prSet/>
      <dgm:spPr/>
      <dgm:t>
        <a:bodyPr/>
        <a:lstStyle/>
        <a:p>
          <a:endParaRPr lang="en-US"/>
        </a:p>
      </dgm:t>
    </dgm:pt>
    <dgm:pt modelId="{D1EE8C09-69C6-43FE-B61C-60AFDC21D13F}">
      <dgm:prSet phldrT="[Text]"/>
      <dgm:spPr/>
      <dgm:t>
        <a:bodyPr/>
        <a:lstStyle/>
        <a:p>
          <a:r>
            <a:rPr lang="en-US" dirty="0"/>
            <a:t>Where you can find the Certification document available to be provided to Customers</a:t>
          </a:r>
        </a:p>
      </dgm:t>
    </dgm:pt>
    <dgm:pt modelId="{71A1DD55-F1C3-4E5D-BA99-511D1F2D1299}" type="parTrans" cxnId="{3951F2E3-4D4D-4CF7-B5F5-BA8568B6CFB9}">
      <dgm:prSet/>
      <dgm:spPr/>
      <dgm:t>
        <a:bodyPr/>
        <a:lstStyle/>
        <a:p>
          <a:endParaRPr lang="en-US"/>
        </a:p>
      </dgm:t>
    </dgm:pt>
    <dgm:pt modelId="{8FDB4D0D-A4B6-4657-8BC4-7DF8A0D6A98E}" type="sibTrans" cxnId="{3951F2E3-4D4D-4CF7-B5F5-BA8568B6CFB9}">
      <dgm:prSet/>
      <dgm:spPr/>
      <dgm:t>
        <a:bodyPr/>
        <a:lstStyle/>
        <a:p>
          <a:endParaRPr lang="en-US"/>
        </a:p>
      </dgm:t>
    </dgm:pt>
    <dgm:pt modelId="{95D3C75C-3FEC-4F23-895A-F589E3D930F7}">
      <dgm:prSet phldrT="[Text]"/>
      <dgm:spPr/>
      <dgm:t>
        <a:bodyPr/>
        <a:lstStyle/>
        <a:p>
          <a:r>
            <a:rPr lang="en-US" dirty="0"/>
            <a:t>As well as, FAQ with additional useful information</a:t>
          </a:r>
        </a:p>
      </dgm:t>
    </dgm:pt>
    <dgm:pt modelId="{4F0DA4EF-0D18-4793-A205-CCCE23C92E22}" type="parTrans" cxnId="{988266DC-6172-42FB-95B2-29D672DB7580}">
      <dgm:prSet/>
      <dgm:spPr/>
      <dgm:t>
        <a:bodyPr/>
        <a:lstStyle/>
        <a:p>
          <a:endParaRPr lang="en-US"/>
        </a:p>
      </dgm:t>
    </dgm:pt>
    <dgm:pt modelId="{1DDFD65E-E091-473E-AC78-EB4D48604B2F}" type="sibTrans" cxnId="{988266DC-6172-42FB-95B2-29D672DB7580}">
      <dgm:prSet/>
      <dgm:spPr/>
      <dgm:t>
        <a:bodyPr/>
        <a:lstStyle/>
        <a:p>
          <a:endParaRPr lang="en-US"/>
        </a:p>
      </dgm:t>
    </dgm:pt>
    <dgm:pt modelId="{790DAA35-C529-4E53-B699-5B3FA23891C6}">
      <dgm:prSet phldrT="[Text]"/>
      <dgm:spPr/>
      <dgm:t>
        <a:bodyPr/>
        <a:lstStyle/>
        <a:p>
          <a:r>
            <a:rPr lang="en-US" dirty="0"/>
            <a:t>And, some trainings available, including this one in </a:t>
          </a:r>
          <a:r>
            <a:rPr lang="en-US"/>
            <a:t>particular , when ready.</a:t>
          </a:r>
          <a:endParaRPr lang="en-US" dirty="0"/>
        </a:p>
        <a:p>
          <a:endParaRPr lang="en-US" dirty="0"/>
        </a:p>
      </dgm:t>
    </dgm:pt>
    <dgm:pt modelId="{BD7C0F27-7D10-4A36-8E2A-8ED857D5C8DB}" type="parTrans" cxnId="{66364A35-7810-4807-9C90-14B475F0112B}">
      <dgm:prSet/>
      <dgm:spPr/>
      <dgm:t>
        <a:bodyPr/>
        <a:lstStyle/>
        <a:p>
          <a:endParaRPr lang="en-US"/>
        </a:p>
      </dgm:t>
    </dgm:pt>
    <dgm:pt modelId="{62650FCB-8B96-4782-A780-8FDB02612F0D}" type="sibTrans" cxnId="{66364A35-7810-4807-9C90-14B475F0112B}">
      <dgm:prSet/>
      <dgm:spPr/>
      <dgm:t>
        <a:bodyPr/>
        <a:lstStyle/>
        <a:p>
          <a:endParaRPr lang="en-US"/>
        </a:p>
      </dgm:t>
    </dgm:pt>
    <dgm:pt modelId="{9369CE1F-9AF5-4531-A69E-9AD83DF8F3B9}" type="pres">
      <dgm:prSet presAssocID="{D93E0223-197D-495F-A519-A9EF1D3E87A5}" presName="CompostProcess" presStyleCnt="0">
        <dgm:presLayoutVars>
          <dgm:dir/>
          <dgm:resizeHandles val="exact"/>
        </dgm:presLayoutVars>
      </dgm:prSet>
      <dgm:spPr/>
    </dgm:pt>
    <dgm:pt modelId="{C4131463-38B6-4372-997D-E643341A3905}" type="pres">
      <dgm:prSet presAssocID="{D93E0223-197D-495F-A519-A9EF1D3E87A5}" presName="arrow" presStyleLbl="bgShp" presStyleIdx="0" presStyleCnt="1" custLinFactNeighborX="717" custLinFactNeighborY="-7831"/>
      <dgm:spPr/>
    </dgm:pt>
    <dgm:pt modelId="{535FFA1A-9395-44B3-9C0D-9BB6A6876C4C}" type="pres">
      <dgm:prSet presAssocID="{D93E0223-197D-495F-A519-A9EF1D3E87A5}" presName="linearProcess" presStyleCnt="0"/>
      <dgm:spPr/>
    </dgm:pt>
    <dgm:pt modelId="{2B284FAF-F434-4FA3-AF1E-4DAAEBAADC5B}" type="pres">
      <dgm:prSet presAssocID="{DC77E766-BE9B-4A69-9C65-27EB41B4BD0D}" presName="textNode" presStyleLbl="node1" presStyleIdx="0" presStyleCnt="5">
        <dgm:presLayoutVars>
          <dgm:bulletEnabled val="1"/>
        </dgm:presLayoutVars>
      </dgm:prSet>
      <dgm:spPr/>
    </dgm:pt>
    <dgm:pt modelId="{438F03E3-A772-4EC1-B42E-E4F980E157FF}" type="pres">
      <dgm:prSet presAssocID="{0F164EFD-558E-4AF8-9586-BE3F02EEC0D2}" presName="sibTrans" presStyleCnt="0"/>
      <dgm:spPr/>
    </dgm:pt>
    <dgm:pt modelId="{C55960B6-A2B4-4F2D-82EF-5F9358BB915D}" type="pres">
      <dgm:prSet presAssocID="{3C91A7B2-C925-4811-AC5F-E4DBCB5B4402}" presName="textNode" presStyleLbl="node1" presStyleIdx="1" presStyleCnt="5">
        <dgm:presLayoutVars>
          <dgm:bulletEnabled val="1"/>
        </dgm:presLayoutVars>
      </dgm:prSet>
      <dgm:spPr/>
    </dgm:pt>
    <dgm:pt modelId="{E286BA85-E670-4F5B-8759-5F4B60D22B0E}" type="pres">
      <dgm:prSet presAssocID="{224EF75E-612B-4953-B312-45BC675B85BF}" presName="sibTrans" presStyleCnt="0"/>
      <dgm:spPr/>
    </dgm:pt>
    <dgm:pt modelId="{900C9BEA-5655-444D-A67B-16A57028B01C}" type="pres">
      <dgm:prSet presAssocID="{D1EE8C09-69C6-43FE-B61C-60AFDC21D13F}" presName="textNode" presStyleLbl="node1" presStyleIdx="2" presStyleCnt="5">
        <dgm:presLayoutVars>
          <dgm:bulletEnabled val="1"/>
        </dgm:presLayoutVars>
      </dgm:prSet>
      <dgm:spPr/>
    </dgm:pt>
    <dgm:pt modelId="{EC28FD8C-5830-430D-AC70-661E7972F970}" type="pres">
      <dgm:prSet presAssocID="{8FDB4D0D-A4B6-4657-8BC4-7DF8A0D6A98E}" presName="sibTrans" presStyleCnt="0"/>
      <dgm:spPr/>
    </dgm:pt>
    <dgm:pt modelId="{52307616-D4DD-4181-936C-055C63C3AA51}" type="pres">
      <dgm:prSet presAssocID="{95D3C75C-3FEC-4F23-895A-F589E3D930F7}" presName="textNode" presStyleLbl="node1" presStyleIdx="3" presStyleCnt="5">
        <dgm:presLayoutVars>
          <dgm:bulletEnabled val="1"/>
        </dgm:presLayoutVars>
      </dgm:prSet>
      <dgm:spPr/>
    </dgm:pt>
    <dgm:pt modelId="{3F5A65C8-9FEE-41BB-BC27-FB4463325530}" type="pres">
      <dgm:prSet presAssocID="{1DDFD65E-E091-473E-AC78-EB4D48604B2F}" presName="sibTrans" presStyleCnt="0"/>
      <dgm:spPr/>
    </dgm:pt>
    <dgm:pt modelId="{32652A7D-2FED-4828-BD33-96CBA5E3F23C}" type="pres">
      <dgm:prSet presAssocID="{790DAA35-C529-4E53-B699-5B3FA23891C6}" presName="textNode" presStyleLbl="node1" presStyleIdx="4" presStyleCnt="5">
        <dgm:presLayoutVars>
          <dgm:bulletEnabled val="1"/>
        </dgm:presLayoutVars>
      </dgm:prSet>
      <dgm:spPr/>
    </dgm:pt>
  </dgm:ptLst>
  <dgm:cxnLst>
    <dgm:cxn modelId="{9D9A2905-1F2E-49C6-9445-A1F118E90A11}" srcId="{D93E0223-197D-495F-A519-A9EF1D3E87A5}" destId="{3C91A7B2-C925-4811-AC5F-E4DBCB5B4402}" srcOrd="1" destOrd="0" parTransId="{4761B37B-43DE-4C53-8994-5870D495F0E8}" sibTransId="{224EF75E-612B-4953-B312-45BC675B85BF}"/>
    <dgm:cxn modelId="{E858290E-4916-47E6-9AB0-5DE28D809B69}" type="presOf" srcId="{D1EE8C09-69C6-43FE-B61C-60AFDC21D13F}" destId="{900C9BEA-5655-444D-A67B-16A57028B01C}" srcOrd="0" destOrd="0" presId="urn:microsoft.com/office/officeart/2005/8/layout/hProcess9"/>
    <dgm:cxn modelId="{FA87A113-D217-406B-A336-08C04FBC0039}" type="presOf" srcId="{D93E0223-197D-495F-A519-A9EF1D3E87A5}" destId="{9369CE1F-9AF5-4531-A69E-9AD83DF8F3B9}" srcOrd="0" destOrd="0" presId="urn:microsoft.com/office/officeart/2005/8/layout/hProcess9"/>
    <dgm:cxn modelId="{D1FA8C19-FA0F-478E-A41F-CE9EA0D714B9}" type="presOf" srcId="{3C91A7B2-C925-4811-AC5F-E4DBCB5B4402}" destId="{C55960B6-A2B4-4F2D-82EF-5F9358BB915D}" srcOrd="0" destOrd="0" presId="urn:microsoft.com/office/officeart/2005/8/layout/hProcess9"/>
    <dgm:cxn modelId="{66364A35-7810-4807-9C90-14B475F0112B}" srcId="{D93E0223-197D-495F-A519-A9EF1D3E87A5}" destId="{790DAA35-C529-4E53-B699-5B3FA23891C6}" srcOrd="4" destOrd="0" parTransId="{BD7C0F27-7D10-4A36-8E2A-8ED857D5C8DB}" sibTransId="{62650FCB-8B96-4782-A780-8FDB02612F0D}"/>
    <dgm:cxn modelId="{169EE160-7B34-4EBB-8BE4-8D5275B71AD0}" srcId="{D93E0223-197D-495F-A519-A9EF1D3E87A5}" destId="{DC77E766-BE9B-4A69-9C65-27EB41B4BD0D}" srcOrd="0" destOrd="0" parTransId="{DB610CD4-F72D-4898-8537-456AE3C831B3}" sibTransId="{0F164EFD-558E-4AF8-9586-BE3F02EEC0D2}"/>
    <dgm:cxn modelId="{0275FF4C-E6DD-4A99-B120-2473BE4A2F93}" type="presOf" srcId="{790DAA35-C529-4E53-B699-5B3FA23891C6}" destId="{32652A7D-2FED-4828-BD33-96CBA5E3F23C}" srcOrd="0" destOrd="0" presId="urn:microsoft.com/office/officeart/2005/8/layout/hProcess9"/>
    <dgm:cxn modelId="{F6D7B5AF-10F9-44B8-A0F3-A9EC5876DF2C}" type="presOf" srcId="{95D3C75C-3FEC-4F23-895A-F589E3D930F7}" destId="{52307616-D4DD-4181-936C-055C63C3AA51}" srcOrd="0" destOrd="0" presId="urn:microsoft.com/office/officeart/2005/8/layout/hProcess9"/>
    <dgm:cxn modelId="{988266DC-6172-42FB-95B2-29D672DB7580}" srcId="{D93E0223-197D-495F-A519-A9EF1D3E87A5}" destId="{95D3C75C-3FEC-4F23-895A-F589E3D930F7}" srcOrd="3" destOrd="0" parTransId="{4F0DA4EF-0D18-4793-A205-CCCE23C92E22}" sibTransId="{1DDFD65E-E091-473E-AC78-EB4D48604B2F}"/>
    <dgm:cxn modelId="{05797BE1-B668-4387-A59F-D386E174C8AB}" type="presOf" srcId="{DC77E766-BE9B-4A69-9C65-27EB41B4BD0D}" destId="{2B284FAF-F434-4FA3-AF1E-4DAAEBAADC5B}" srcOrd="0" destOrd="0" presId="urn:microsoft.com/office/officeart/2005/8/layout/hProcess9"/>
    <dgm:cxn modelId="{3951F2E3-4D4D-4CF7-B5F5-BA8568B6CFB9}" srcId="{D93E0223-197D-495F-A519-A9EF1D3E87A5}" destId="{D1EE8C09-69C6-43FE-B61C-60AFDC21D13F}" srcOrd="2" destOrd="0" parTransId="{71A1DD55-F1C3-4E5D-BA99-511D1F2D1299}" sibTransId="{8FDB4D0D-A4B6-4657-8BC4-7DF8A0D6A98E}"/>
    <dgm:cxn modelId="{AD371228-4DF6-42DB-BD30-10DE7298BCC4}" type="presParOf" srcId="{9369CE1F-9AF5-4531-A69E-9AD83DF8F3B9}" destId="{C4131463-38B6-4372-997D-E643341A3905}" srcOrd="0" destOrd="0" presId="urn:microsoft.com/office/officeart/2005/8/layout/hProcess9"/>
    <dgm:cxn modelId="{62AE7EB4-5E94-4383-AC51-B39FAF0943E0}" type="presParOf" srcId="{9369CE1F-9AF5-4531-A69E-9AD83DF8F3B9}" destId="{535FFA1A-9395-44B3-9C0D-9BB6A6876C4C}" srcOrd="1" destOrd="0" presId="urn:microsoft.com/office/officeart/2005/8/layout/hProcess9"/>
    <dgm:cxn modelId="{9770EFEE-32D7-49F3-9396-C10C20F90DD9}" type="presParOf" srcId="{535FFA1A-9395-44B3-9C0D-9BB6A6876C4C}" destId="{2B284FAF-F434-4FA3-AF1E-4DAAEBAADC5B}" srcOrd="0" destOrd="0" presId="urn:microsoft.com/office/officeart/2005/8/layout/hProcess9"/>
    <dgm:cxn modelId="{A59B0D72-52F8-4051-B061-35E804B3D06F}" type="presParOf" srcId="{535FFA1A-9395-44B3-9C0D-9BB6A6876C4C}" destId="{438F03E3-A772-4EC1-B42E-E4F980E157FF}" srcOrd="1" destOrd="0" presId="urn:microsoft.com/office/officeart/2005/8/layout/hProcess9"/>
    <dgm:cxn modelId="{396FB84B-7011-4BCE-89C7-C1C10DE352A0}" type="presParOf" srcId="{535FFA1A-9395-44B3-9C0D-9BB6A6876C4C}" destId="{C55960B6-A2B4-4F2D-82EF-5F9358BB915D}" srcOrd="2" destOrd="0" presId="urn:microsoft.com/office/officeart/2005/8/layout/hProcess9"/>
    <dgm:cxn modelId="{6818BABB-FA23-4D6C-8BB1-7C0D76FE91AA}" type="presParOf" srcId="{535FFA1A-9395-44B3-9C0D-9BB6A6876C4C}" destId="{E286BA85-E670-4F5B-8759-5F4B60D22B0E}" srcOrd="3" destOrd="0" presId="urn:microsoft.com/office/officeart/2005/8/layout/hProcess9"/>
    <dgm:cxn modelId="{29493017-B0EE-40CA-B6B6-4566FACDE630}" type="presParOf" srcId="{535FFA1A-9395-44B3-9C0D-9BB6A6876C4C}" destId="{900C9BEA-5655-444D-A67B-16A57028B01C}" srcOrd="4" destOrd="0" presId="urn:microsoft.com/office/officeart/2005/8/layout/hProcess9"/>
    <dgm:cxn modelId="{561EF915-4958-4BBF-8306-C41C53AAF10B}" type="presParOf" srcId="{535FFA1A-9395-44B3-9C0D-9BB6A6876C4C}" destId="{EC28FD8C-5830-430D-AC70-661E7972F970}" srcOrd="5" destOrd="0" presId="urn:microsoft.com/office/officeart/2005/8/layout/hProcess9"/>
    <dgm:cxn modelId="{7197FB2A-1282-468E-8B2F-D820F8174D47}" type="presParOf" srcId="{535FFA1A-9395-44B3-9C0D-9BB6A6876C4C}" destId="{52307616-D4DD-4181-936C-055C63C3AA51}" srcOrd="6" destOrd="0" presId="urn:microsoft.com/office/officeart/2005/8/layout/hProcess9"/>
    <dgm:cxn modelId="{68E5DBF3-EB7A-44B2-8E7C-0C89EB3BE44C}" type="presParOf" srcId="{535FFA1A-9395-44B3-9C0D-9BB6A6876C4C}" destId="{3F5A65C8-9FEE-41BB-BC27-FB4463325530}" srcOrd="7" destOrd="0" presId="urn:microsoft.com/office/officeart/2005/8/layout/hProcess9"/>
    <dgm:cxn modelId="{CB4E12F4-1832-4053-A5EA-226FCED28C98}" type="presParOf" srcId="{535FFA1A-9395-44B3-9C0D-9BB6A6876C4C}" destId="{32652A7D-2FED-4828-BD33-96CBA5E3F23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F72C6-462D-4CB5-9780-105894F54D1D}">
      <dsp:nvSpPr>
        <dsp:cNvPr id="0" name=""/>
        <dsp:cNvSpPr/>
      </dsp:nvSpPr>
      <dsp:spPr>
        <a:xfrm>
          <a:off x="1550627" y="623556"/>
          <a:ext cx="4171553" cy="4171553"/>
        </a:xfrm>
        <a:prstGeom prst="blockArc">
          <a:avLst>
            <a:gd name="adj1" fmla="val 10800000"/>
            <a:gd name="adj2" fmla="val 16200000"/>
            <a:gd name="adj3" fmla="val 463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36BA81-95A3-4595-A2DA-582933549442}">
      <dsp:nvSpPr>
        <dsp:cNvPr id="0" name=""/>
        <dsp:cNvSpPr/>
      </dsp:nvSpPr>
      <dsp:spPr>
        <a:xfrm>
          <a:off x="1550627" y="623556"/>
          <a:ext cx="4171553" cy="4171553"/>
        </a:xfrm>
        <a:prstGeom prst="blockArc">
          <a:avLst>
            <a:gd name="adj1" fmla="val 5400000"/>
            <a:gd name="adj2" fmla="val 1080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6A5FD1-BD11-4CBD-B20E-A68F7A4C1574}">
      <dsp:nvSpPr>
        <dsp:cNvPr id="0" name=""/>
        <dsp:cNvSpPr/>
      </dsp:nvSpPr>
      <dsp:spPr>
        <a:xfrm>
          <a:off x="1550627" y="623556"/>
          <a:ext cx="4171553" cy="4171553"/>
        </a:xfrm>
        <a:prstGeom prst="blockArc">
          <a:avLst>
            <a:gd name="adj1" fmla="val 0"/>
            <a:gd name="adj2" fmla="val 5400000"/>
            <a:gd name="adj3" fmla="val 463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56D2C-498D-434B-9D55-C5ECE8081097}">
      <dsp:nvSpPr>
        <dsp:cNvPr id="0" name=""/>
        <dsp:cNvSpPr/>
      </dsp:nvSpPr>
      <dsp:spPr>
        <a:xfrm>
          <a:off x="1550627" y="623556"/>
          <a:ext cx="4171553" cy="4171553"/>
        </a:xfrm>
        <a:prstGeom prst="blockArc">
          <a:avLst>
            <a:gd name="adj1" fmla="val 16200000"/>
            <a:gd name="adj2" fmla="val 0"/>
            <a:gd name="adj3" fmla="val 463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6B3E4-0AFE-4B56-BDD4-FCF53C7FE61B}">
      <dsp:nvSpPr>
        <dsp:cNvPr id="0" name=""/>
        <dsp:cNvSpPr/>
      </dsp:nvSpPr>
      <dsp:spPr>
        <a:xfrm>
          <a:off x="2168051" y="1556451"/>
          <a:ext cx="2936704" cy="23057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ISO27701</a:t>
          </a:r>
        </a:p>
      </dsp:txBody>
      <dsp:txXfrm>
        <a:off x="2598121" y="1894122"/>
        <a:ext cx="2076564" cy="1630422"/>
      </dsp:txXfrm>
    </dsp:sp>
    <dsp:sp modelId="{BBA32F50-86FF-4632-8941-6ABE0797C1D7}">
      <dsp:nvSpPr>
        <dsp:cNvPr id="0" name=""/>
        <dsp:cNvSpPr/>
      </dsp:nvSpPr>
      <dsp:spPr>
        <a:xfrm>
          <a:off x="2608557" y="-135136"/>
          <a:ext cx="2055693" cy="1614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COLT CORE</a:t>
          </a:r>
        </a:p>
        <a:p>
          <a:pPr marL="0" lvl="0" indent="0" algn="ctr" defTabSz="800100">
            <a:lnSpc>
              <a:spcPct val="90000"/>
            </a:lnSpc>
            <a:spcBef>
              <a:spcPct val="0"/>
            </a:spcBef>
            <a:spcAft>
              <a:spcPct val="35000"/>
            </a:spcAft>
            <a:buNone/>
          </a:pPr>
          <a:r>
            <a:rPr lang="en-US" sz="1800" kern="1200" dirty="0"/>
            <a:t>ONLY </a:t>
          </a:r>
        </a:p>
      </dsp:txBody>
      <dsp:txXfrm>
        <a:off x="2909606" y="101234"/>
        <a:ext cx="1453595" cy="1141294"/>
      </dsp:txXfrm>
    </dsp:sp>
    <dsp:sp modelId="{92F588A0-4758-4ABF-806F-4D0B1C2BECD0}">
      <dsp:nvSpPr>
        <dsp:cNvPr id="0" name=""/>
        <dsp:cNvSpPr/>
      </dsp:nvSpPr>
      <dsp:spPr>
        <a:xfrm>
          <a:off x="4646009" y="1902316"/>
          <a:ext cx="2055693" cy="16140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 EUROPEAN COUNTRIES</a:t>
          </a:r>
        </a:p>
      </dsp:txBody>
      <dsp:txXfrm>
        <a:off x="4947058" y="2138686"/>
        <a:ext cx="1453595" cy="1141294"/>
      </dsp:txXfrm>
    </dsp:sp>
    <dsp:sp modelId="{D9072F56-7F0E-401C-B377-144F9583067A}">
      <dsp:nvSpPr>
        <dsp:cNvPr id="0" name=""/>
        <dsp:cNvSpPr/>
      </dsp:nvSpPr>
      <dsp:spPr>
        <a:xfrm>
          <a:off x="2608557" y="3939768"/>
          <a:ext cx="2055693" cy="16140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ALSO INDIA</a:t>
          </a:r>
        </a:p>
      </dsp:txBody>
      <dsp:txXfrm>
        <a:off x="2909606" y="4176138"/>
        <a:ext cx="1453595" cy="1141294"/>
      </dsp:txXfrm>
    </dsp:sp>
    <dsp:sp modelId="{D1608EE2-BF4D-4F79-A3D8-4F9102497BEA}">
      <dsp:nvSpPr>
        <dsp:cNvPr id="0" name=""/>
        <dsp:cNvSpPr/>
      </dsp:nvSpPr>
      <dsp:spPr>
        <a:xfrm>
          <a:off x="571105" y="1902316"/>
          <a:ext cx="2055693" cy="161403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 BUSINESS ACTIVITIES</a:t>
          </a:r>
        </a:p>
      </dsp:txBody>
      <dsp:txXfrm>
        <a:off x="872154" y="2138686"/>
        <a:ext cx="1453595" cy="1141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FC55-E087-4C80-9E5A-99FE8A2EB56B}">
      <dsp:nvSpPr>
        <dsp:cNvPr id="0" name=""/>
        <dsp:cNvSpPr/>
      </dsp:nvSpPr>
      <dsp:spPr>
        <a:xfrm>
          <a:off x="0" y="129280"/>
          <a:ext cx="9553680" cy="6422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15CC8-258F-4B96-B851-329F55BC1224}">
      <dsp:nvSpPr>
        <dsp:cNvPr id="0" name=""/>
        <dsp:cNvSpPr/>
      </dsp:nvSpPr>
      <dsp:spPr>
        <a:xfrm>
          <a:off x="194269" y="273778"/>
          <a:ext cx="353562" cy="353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4068B-D4BD-4437-9B6F-DA158E2F44E6}">
      <dsp:nvSpPr>
        <dsp:cNvPr id="0" name=""/>
        <dsp:cNvSpPr/>
      </dsp:nvSpPr>
      <dsp:spPr>
        <a:xfrm>
          <a:off x="742102" y="129280"/>
          <a:ext cx="8744904" cy="76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2" tIns="80712" rIns="80712" bIns="80712" numCol="1" spcCol="1270" anchor="ctr" anchorCtr="0">
          <a:noAutofit/>
        </a:bodyPr>
        <a:lstStyle/>
        <a:p>
          <a:pPr marL="0" lvl="0" indent="0" algn="l" defTabSz="711200">
            <a:lnSpc>
              <a:spcPct val="100000"/>
            </a:lnSpc>
            <a:spcBef>
              <a:spcPct val="0"/>
            </a:spcBef>
            <a:spcAft>
              <a:spcPct val="35000"/>
            </a:spcAft>
            <a:buNone/>
          </a:pPr>
          <a:r>
            <a:rPr lang="es-ES" sz="1600" kern="1200" dirty="0"/>
            <a:t>ISO27701 </a:t>
          </a:r>
          <a:r>
            <a:rPr lang="es-ES" sz="1600" kern="1200" dirty="0" err="1"/>
            <a:t>helps</a:t>
          </a:r>
          <a:r>
            <a:rPr lang="es-ES" sz="1600" kern="1200" dirty="0"/>
            <a:t> Colt </a:t>
          </a:r>
          <a:r>
            <a:rPr lang="es-ES" sz="1600" kern="1200" dirty="0" err="1"/>
            <a:t>to</a:t>
          </a:r>
          <a:r>
            <a:rPr lang="es-ES" sz="1600" kern="1200" dirty="0"/>
            <a:t> </a:t>
          </a:r>
          <a:r>
            <a:rPr lang="es-ES" sz="1600" b="1" kern="1200" dirty="0" err="1"/>
            <a:t>protect</a:t>
          </a:r>
          <a:r>
            <a:rPr lang="es-ES" sz="1600" b="1" kern="1200" dirty="0"/>
            <a:t> Personal Data </a:t>
          </a:r>
          <a:r>
            <a:rPr lang="es-ES" sz="1600" kern="1200" dirty="0" err="1"/>
            <a:t>or</a:t>
          </a:r>
          <a:r>
            <a:rPr lang="es-ES" sz="1600" kern="1200" dirty="0"/>
            <a:t> (Personal </a:t>
          </a:r>
          <a:r>
            <a:rPr lang="es-ES" sz="1600" kern="1200" dirty="0" err="1"/>
            <a:t>Identifiable</a:t>
          </a:r>
          <a:r>
            <a:rPr lang="es-ES" sz="1600" kern="1200" dirty="0"/>
            <a:t> </a:t>
          </a:r>
          <a:r>
            <a:rPr lang="es-ES" sz="1600" kern="1200" dirty="0" err="1"/>
            <a:t>Information</a:t>
          </a:r>
          <a:r>
            <a:rPr lang="es-ES" sz="1600" kern="1200" dirty="0"/>
            <a:t>, “PII”)</a:t>
          </a:r>
          <a:endParaRPr lang="en-US" sz="1600" kern="1200" dirty="0"/>
        </a:p>
      </dsp:txBody>
      <dsp:txXfrm>
        <a:off x="742102" y="129280"/>
        <a:ext cx="8744904" cy="762628"/>
      </dsp:txXfrm>
    </dsp:sp>
    <dsp:sp modelId="{50704CA5-5027-4C54-BBF5-8252A52BFCF5}">
      <dsp:nvSpPr>
        <dsp:cNvPr id="0" name=""/>
        <dsp:cNvSpPr/>
      </dsp:nvSpPr>
      <dsp:spPr>
        <a:xfrm>
          <a:off x="0" y="1082566"/>
          <a:ext cx="9553680" cy="6422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818DB-AC20-4DBF-A592-ECB5BBE19F5E}">
      <dsp:nvSpPr>
        <dsp:cNvPr id="0" name=""/>
        <dsp:cNvSpPr/>
      </dsp:nvSpPr>
      <dsp:spPr>
        <a:xfrm>
          <a:off x="194269" y="1227064"/>
          <a:ext cx="353562" cy="353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5A10A-B681-4257-9BD7-776B05AF12BC}">
      <dsp:nvSpPr>
        <dsp:cNvPr id="0" name=""/>
        <dsp:cNvSpPr/>
      </dsp:nvSpPr>
      <dsp:spPr>
        <a:xfrm>
          <a:off x="742102" y="1082566"/>
          <a:ext cx="8744904" cy="76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2" tIns="80712" rIns="80712" bIns="80712" numCol="1" spcCol="1270" anchor="ctr" anchorCtr="0">
          <a:noAutofit/>
        </a:bodyPr>
        <a:lstStyle/>
        <a:p>
          <a:pPr marL="0" lvl="0" indent="0" algn="l" defTabSz="711200">
            <a:lnSpc>
              <a:spcPct val="100000"/>
            </a:lnSpc>
            <a:spcBef>
              <a:spcPct val="0"/>
            </a:spcBef>
            <a:spcAft>
              <a:spcPct val="35000"/>
            </a:spcAft>
            <a:buNone/>
          </a:pPr>
          <a:r>
            <a:rPr lang="en-US" sz="1600" b="1" i="0" kern="1200" dirty="0"/>
            <a:t>Colt is now the only one Telecom company </a:t>
          </a:r>
          <a:r>
            <a:rPr lang="en-US" sz="1600" b="0" i="0" kern="1200" dirty="0"/>
            <a:t>to have been granted the ISO27701 certification on a country-by-country basis for both controller and processor.</a:t>
          </a:r>
          <a:endParaRPr lang="en-US" sz="1600" kern="1200" dirty="0"/>
        </a:p>
      </dsp:txBody>
      <dsp:txXfrm>
        <a:off x="742102" y="1082566"/>
        <a:ext cx="8744904" cy="762628"/>
      </dsp:txXfrm>
    </dsp:sp>
    <dsp:sp modelId="{C1E2584F-DABA-4CDA-81CD-6E650B990B89}">
      <dsp:nvSpPr>
        <dsp:cNvPr id="0" name=""/>
        <dsp:cNvSpPr/>
      </dsp:nvSpPr>
      <dsp:spPr>
        <a:xfrm>
          <a:off x="0" y="2035852"/>
          <a:ext cx="9553680" cy="13230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AC58C-9B96-415A-9172-E228088A2C97}">
      <dsp:nvSpPr>
        <dsp:cNvPr id="0" name=""/>
        <dsp:cNvSpPr/>
      </dsp:nvSpPr>
      <dsp:spPr>
        <a:xfrm>
          <a:off x="194269" y="2520752"/>
          <a:ext cx="353562" cy="353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3BBB1-5FF6-4DFE-AB63-B4D484E9BD24}">
      <dsp:nvSpPr>
        <dsp:cNvPr id="0" name=""/>
        <dsp:cNvSpPr/>
      </dsp:nvSpPr>
      <dsp:spPr>
        <a:xfrm>
          <a:off x="742102" y="2376254"/>
          <a:ext cx="8744904" cy="76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2" tIns="80712" rIns="80712" bIns="80712" numCol="1" spcCol="1270" anchor="ctr" anchorCtr="0">
          <a:noAutofit/>
        </a:bodyPr>
        <a:lstStyle/>
        <a:p>
          <a:pPr marL="0" lvl="0" indent="0" algn="l" defTabSz="711200">
            <a:lnSpc>
              <a:spcPct val="100000"/>
            </a:lnSpc>
            <a:spcBef>
              <a:spcPct val="0"/>
            </a:spcBef>
            <a:spcAft>
              <a:spcPct val="35000"/>
            </a:spcAft>
            <a:buNone/>
          </a:pPr>
          <a:r>
            <a:rPr lang="en-GB" sz="1600" kern="1200" dirty="0"/>
            <a:t>ISO27701 </a:t>
          </a:r>
          <a:r>
            <a:rPr lang="en-GB" sz="1600" b="1" kern="1200" dirty="0"/>
            <a:t>outlines a framework to manage privacy </a:t>
          </a:r>
          <a:r>
            <a:rPr lang="en-GB" sz="1600" kern="1200" dirty="0"/>
            <a:t>controls for Personal  Data or “PII” when the company is handling Personal Data as Data Controller or Data Processor as it establishes a</a:t>
          </a:r>
          <a:r>
            <a:rPr lang="es-ES" sz="1600" kern="1200" dirty="0"/>
            <a:t> Privacy </a:t>
          </a:r>
          <a:r>
            <a:rPr lang="es-ES" sz="1600" kern="1200" dirty="0" err="1"/>
            <a:t>Information</a:t>
          </a:r>
          <a:r>
            <a:rPr lang="es-ES" sz="1600" kern="1200" dirty="0"/>
            <a:t> Management </a:t>
          </a:r>
          <a:r>
            <a:rPr lang="es-ES" sz="1600" kern="1200" dirty="0" err="1"/>
            <a:t>System</a:t>
          </a:r>
          <a:r>
            <a:rPr lang="es-ES" sz="1600" kern="1200" dirty="0"/>
            <a:t> / </a:t>
          </a:r>
          <a:r>
            <a:rPr lang="es-ES" sz="1600" kern="1200" dirty="0" err="1"/>
            <a:t>PIMs</a:t>
          </a:r>
          <a:r>
            <a:rPr lang="es-ES" sz="1600" kern="1200" dirty="0"/>
            <a:t>.</a:t>
          </a:r>
          <a:endParaRPr lang="en-US" sz="1600" kern="1200" dirty="0"/>
        </a:p>
      </dsp:txBody>
      <dsp:txXfrm>
        <a:off x="742102" y="2376254"/>
        <a:ext cx="8744904" cy="762628"/>
      </dsp:txXfrm>
    </dsp:sp>
    <dsp:sp modelId="{936FA485-EA5D-4C89-AF42-52BDA6EFFD37}">
      <dsp:nvSpPr>
        <dsp:cNvPr id="0" name=""/>
        <dsp:cNvSpPr/>
      </dsp:nvSpPr>
      <dsp:spPr>
        <a:xfrm>
          <a:off x="0" y="3549527"/>
          <a:ext cx="9553680" cy="6422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5F618-A121-42BD-A1A4-9F174DA82E98}">
      <dsp:nvSpPr>
        <dsp:cNvPr id="0" name=""/>
        <dsp:cNvSpPr/>
      </dsp:nvSpPr>
      <dsp:spPr>
        <a:xfrm>
          <a:off x="194269" y="3694025"/>
          <a:ext cx="353562" cy="353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AB300-51DD-43AB-A098-0C07A659A2D2}">
      <dsp:nvSpPr>
        <dsp:cNvPr id="0" name=""/>
        <dsp:cNvSpPr/>
      </dsp:nvSpPr>
      <dsp:spPr>
        <a:xfrm>
          <a:off x="742102" y="3549527"/>
          <a:ext cx="8744904" cy="76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2" tIns="80712" rIns="80712" bIns="80712" numCol="1" spcCol="1270" anchor="ctr" anchorCtr="0">
          <a:noAutofit/>
        </a:bodyPr>
        <a:lstStyle/>
        <a:p>
          <a:pPr marL="0" lvl="0" indent="0" algn="l" defTabSz="711200">
            <a:lnSpc>
              <a:spcPct val="100000"/>
            </a:lnSpc>
            <a:spcBef>
              <a:spcPct val="0"/>
            </a:spcBef>
            <a:spcAft>
              <a:spcPct val="35000"/>
            </a:spcAft>
            <a:buNone/>
          </a:pPr>
          <a:r>
            <a:rPr lang="en-GB" sz="1600" kern="1200" dirty="0"/>
            <a:t>Using ISO 27701 as the standard for data security and privacy shows customers and stakeholders that </a:t>
          </a:r>
          <a:r>
            <a:rPr lang="en-GB" sz="1600" b="1" kern="1200" dirty="0"/>
            <a:t>Colt supports Global compliance with Privacy Rules</a:t>
          </a:r>
          <a:r>
            <a:rPr lang="en-GB" sz="1600" kern="1200" dirty="0"/>
            <a:t>.</a:t>
          </a:r>
          <a:endParaRPr lang="en-US" sz="1600" kern="1200" dirty="0"/>
        </a:p>
      </dsp:txBody>
      <dsp:txXfrm>
        <a:off x="742102" y="3549527"/>
        <a:ext cx="8744904" cy="762628"/>
      </dsp:txXfrm>
    </dsp:sp>
    <dsp:sp modelId="{F9CF2EA2-99C8-43F8-9650-12E718C9799F}">
      <dsp:nvSpPr>
        <dsp:cNvPr id="0" name=""/>
        <dsp:cNvSpPr/>
      </dsp:nvSpPr>
      <dsp:spPr>
        <a:xfrm>
          <a:off x="0" y="4502813"/>
          <a:ext cx="9553680" cy="6422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67BAC-825A-4FE3-A0DE-BFCFB39EF6FB}">
      <dsp:nvSpPr>
        <dsp:cNvPr id="0" name=""/>
        <dsp:cNvSpPr/>
      </dsp:nvSpPr>
      <dsp:spPr>
        <a:xfrm>
          <a:off x="194269" y="4647312"/>
          <a:ext cx="353562" cy="3532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FC3528-DB33-4858-8698-FC4C4A30AAFD}">
      <dsp:nvSpPr>
        <dsp:cNvPr id="0" name=""/>
        <dsp:cNvSpPr/>
      </dsp:nvSpPr>
      <dsp:spPr>
        <a:xfrm>
          <a:off x="742102" y="4502813"/>
          <a:ext cx="8744904" cy="76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12" tIns="80712" rIns="80712" bIns="80712" numCol="1" spcCol="1270" anchor="ctr" anchorCtr="0">
          <a:noAutofit/>
        </a:bodyPr>
        <a:lstStyle/>
        <a:p>
          <a:pPr marL="0" lvl="0" indent="0" algn="l" defTabSz="711200">
            <a:lnSpc>
              <a:spcPct val="100000"/>
            </a:lnSpc>
            <a:spcBef>
              <a:spcPct val="0"/>
            </a:spcBef>
            <a:spcAft>
              <a:spcPct val="35000"/>
            </a:spcAft>
            <a:buNone/>
          </a:pPr>
          <a:r>
            <a:rPr lang="en-GB" sz="1600" kern="1200" dirty="0"/>
            <a:t>ISO27701 </a:t>
          </a:r>
          <a:r>
            <a:rPr lang="en-GB" sz="1600" b="1" kern="1200" dirty="0"/>
            <a:t>reduces information security and privacy risks </a:t>
          </a:r>
          <a:r>
            <a:rPr lang="en-GB" sz="1600" kern="1200" dirty="0"/>
            <a:t>for individuals and by using the controls, Colt achieves a more trustworthy brand.</a:t>
          </a:r>
          <a:endParaRPr lang="en-US" sz="1600" kern="1200" dirty="0"/>
        </a:p>
      </dsp:txBody>
      <dsp:txXfrm>
        <a:off x="742102" y="4502813"/>
        <a:ext cx="8744904" cy="762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CEA6-634B-49DB-9FE3-4B0DEEE4BB29}">
      <dsp:nvSpPr>
        <dsp:cNvPr id="0" name=""/>
        <dsp:cNvSpPr/>
      </dsp:nvSpPr>
      <dsp:spPr>
        <a:xfrm>
          <a:off x="0" y="0"/>
          <a:ext cx="5987119" cy="1158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effectLst/>
              <a:latin typeface="Calibri" panose="020F0502020204030204" pitchFamily="34" charset="0"/>
              <a:ea typeface="Times New Roman" panose="02020603050405020304" pitchFamily="18" charset="0"/>
              <a:cs typeface="Times New Roman" panose="02020603050405020304" pitchFamily="18" charset="0"/>
            </a:rPr>
            <a:t>To be in line for the certification, Colt had to demonstrate a robust attitude towards data privacy. </a:t>
          </a:r>
          <a:endParaRPr lang="en-US" sz="1700" kern="1200" dirty="0"/>
        </a:p>
      </dsp:txBody>
      <dsp:txXfrm>
        <a:off x="33918" y="33918"/>
        <a:ext cx="4602006" cy="1090210"/>
      </dsp:txXfrm>
    </dsp:sp>
    <dsp:sp modelId="{D9DA26F8-C9F4-41A4-96B3-C94229F2A825}">
      <dsp:nvSpPr>
        <dsp:cNvPr id="0" name=""/>
        <dsp:cNvSpPr/>
      </dsp:nvSpPr>
      <dsp:spPr>
        <a:xfrm>
          <a:off x="447090" y="1318885"/>
          <a:ext cx="5987119" cy="1158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effectLst/>
              <a:latin typeface="Calibri" panose="020F0502020204030204" pitchFamily="34" charset="0"/>
              <a:ea typeface="Times New Roman" panose="02020603050405020304" pitchFamily="18" charset="0"/>
              <a:cs typeface="Times New Roman" panose="02020603050405020304" pitchFamily="18" charset="0"/>
            </a:rPr>
            <a:t>Each EU country and India assigned a specific person in each business area, known as a SPOC </a:t>
          </a:r>
          <a:endParaRPr lang="en-US" sz="1700" kern="1200" dirty="0"/>
        </a:p>
      </dsp:txBody>
      <dsp:txXfrm>
        <a:off x="481008" y="1352803"/>
        <a:ext cx="4719463" cy="1090210"/>
      </dsp:txXfrm>
    </dsp:sp>
    <dsp:sp modelId="{9FDA1611-8EB4-443E-8F67-636DEF912E47}">
      <dsp:nvSpPr>
        <dsp:cNvPr id="0" name=""/>
        <dsp:cNvSpPr/>
      </dsp:nvSpPr>
      <dsp:spPr>
        <a:xfrm>
          <a:off x="894180" y="2637771"/>
          <a:ext cx="5987119" cy="1158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effectLst/>
              <a:latin typeface="Calibri" panose="020F0502020204030204" pitchFamily="34" charset="0"/>
              <a:ea typeface="Times New Roman" panose="02020603050405020304" pitchFamily="18" charset="0"/>
              <a:cs typeface="Times New Roman" panose="02020603050405020304" pitchFamily="18" charset="0"/>
            </a:rPr>
            <a:t>SPOCs in every country of different Business Units received additional training on data protection and ISO27701 requirements and controls. </a:t>
          </a:r>
          <a:endParaRPr lang="en-US" sz="1700" kern="1200" dirty="0"/>
        </a:p>
      </dsp:txBody>
      <dsp:txXfrm>
        <a:off x="928098" y="2671689"/>
        <a:ext cx="4719463" cy="1090210"/>
      </dsp:txXfrm>
    </dsp:sp>
    <dsp:sp modelId="{890F6A52-6FC7-4B7E-848C-C706EA4B97CA}">
      <dsp:nvSpPr>
        <dsp:cNvPr id="0" name=""/>
        <dsp:cNvSpPr/>
      </dsp:nvSpPr>
      <dsp:spPr>
        <a:xfrm>
          <a:off x="1341270" y="3956657"/>
          <a:ext cx="5987119" cy="11580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Additionally all the SPOCs of each country where audited internally by an independent body and by an external accredited body who awarded Colt the ISO certification</a:t>
          </a:r>
          <a:endParaRPr lang="en-US" sz="1700" kern="1200" dirty="0">
            <a:solidFill>
              <a:srgbClr val="000000"/>
            </a:solidFill>
          </a:endParaRPr>
        </a:p>
      </dsp:txBody>
      <dsp:txXfrm>
        <a:off x="1375188" y="3990575"/>
        <a:ext cx="4719463" cy="1090210"/>
      </dsp:txXfrm>
    </dsp:sp>
    <dsp:sp modelId="{CA183954-BD94-473E-8216-BB9F66C7C365}">
      <dsp:nvSpPr>
        <dsp:cNvPr id="0" name=""/>
        <dsp:cNvSpPr/>
      </dsp:nvSpPr>
      <dsp:spPr>
        <a:xfrm>
          <a:off x="1788360" y="5275543"/>
          <a:ext cx="5987119" cy="115804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This Project took more </a:t>
          </a:r>
          <a:r>
            <a:rPr lang="en-US" sz="1700" kern="1200"/>
            <a:t>than 16 </a:t>
          </a:r>
          <a:r>
            <a:rPr lang="en-US" sz="1700" kern="1200" dirty="0"/>
            <a:t>months of hard work and amazing collaboration</a:t>
          </a:r>
        </a:p>
      </dsp:txBody>
      <dsp:txXfrm>
        <a:off x="1822278" y="5309461"/>
        <a:ext cx="4719463" cy="1090210"/>
      </dsp:txXfrm>
    </dsp:sp>
    <dsp:sp modelId="{6D25B862-D12F-421D-A053-E703B1122DC6}">
      <dsp:nvSpPr>
        <dsp:cNvPr id="0" name=""/>
        <dsp:cNvSpPr/>
      </dsp:nvSpPr>
      <dsp:spPr>
        <a:xfrm>
          <a:off x="5234389" y="846017"/>
          <a:ext cx="752730" cy="7527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03753" y="846017"/>
        <a:ext cx="414002" cy="566429"/>
      </dsp:txXfrm>
    </dsp:sp>
    <dsp:sp modelId="{E524A692-0C57-4940-8FD0-AA3EFB45C1A7}">
      <dsp:nvSpPr>
        <dsp:cNvPr id="0" name=""/>
        <dsp:cNvSpPr/>
      </dsp:nvSpPr>
      <dsp:spPr>
        <a:xfrm>
          <a:off x="5681479" y="2164903"/>
          <a:ext cx="752730" cy="75273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50843" y="2164903"/>
        <a:ext cx="414002" cy="566429"/>
      </dsp:txXfrm>
    </dsp:sp>
    <dsp:sp modelId="{03D16EE1-D110-463F-80E9-EBE2A4048926}">
      <dsp:nvSpPr>
        <dsp:cNvPr id="0" name=""/>
        <dsp:cNvSpPr/>
      </dsp:nvSpPr>
      <dsp:spPr>
        <a:xfrm>
          <a:off x="6128569" y="3464488"/>
          <a:ext cx="752730" cy="75273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97933" y="3464488"/>
        <a:ext cx="414002" cy="566429"/>
      </dsp:txXfrm>
    </dsp:sp>
    <dsp:sp modelId="{3A15EBD2-EBA4-439B-A4A4-37D91126B5A4}">
      <dsp:nvSpPr>
        <dsp:cNvPr id="0" name=""/>
        <dsp:cNvSpPr/>
      </dsp:nvSpPr>
      <dsp:spPr>
        <a:xfrm>
          <a:off x="6575659" y="4796241"/>
          <a:ext cx="752730" cy="75273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45023" y="4796241"/>
        <a:ext cx="414002" cy="566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EAAB-10CD-447B-86E7-C9252C3CB8E9}">
      <dsp:nvSpPr>
        <dsp:cNvPr id="0" name=""/>
        <dsp:cNvSpPr/>
      </dsp:nvSpPr>
      <dsp:spPr>
        <a:xfrm>
          <a:off x="0" y="0"/>
          <a:ext cx="9711594" cy="14717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u="sng" kern="1200" dirty="0">
              <a:solidFill>
                <a:schemeClr val="tx1"/>
              </a:solidFill>
            </a:rPr>
            <a:t>Corrective Action Plan</a:t>
          </a:r>
          <a:r>
            <a:rPr lang="en-GB" sz="2000" b="1" kern="1200" dirty="0">
              <a:solidFill>
                <a:schemeClr val="tx1"/>
              </a:solidFill>
            </a:rPr>
            <a:t>: Ensure that we answer and update all of the actions in the corrective action plan we have put in place from the results of the audit. Make sure all comments and suggestions are ready for the audit in October 2024.</a:t>
          </a:r>
        </a:p>
      </dsp:txBody>
      <dsp:txXfrm>
        <a:off x="71843" y="71843"/>
        <a:ext cx="9567908" cy="1328021"/>
      </dsp:txXfrm>
    </dsp:sp>
    <dsp:sp modelId="{3DB12353-3235-4386-BE07-40212CCC5896}">
      <dsp:nvSpPr>
        <dsp:cNvPr id="0" name=""/>
        <dsp:cNvSpPr/>
      </dsp:nvSpPr>
      <dsp:spPr>
        <a:xfrm>
          <a:off x="0" y="1440279"/>
          <a:ext cx="9711594" cy="1471707"/>
        </a:xfrm>
        <a:prstGeom prst="roundRect">
          <a:avLst/>
        </a:prstGeom>
        <a:solidFill>
          <a:schemeClr val="accent5">
            <a:hueOff val="9118867"/>
            <a:satOff val="-800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u="sng" kern="1200" dirty="0"/>
            <a:t>Area SPOCs</a:t>
          </a:r>
          <a:r>
            <a:rPr lang="en-GB" sz="2800" kern="1200" dirty="0"/>
            <a:t>: Work with the SPOCs from the different areas where we have action plans in place and to ensure that we answer in detail the comments from BSI</a:t>
          </a:r>
          <a:endParaRPr lang="en-US" sz="2400" b="1" kern="1200" dirty="0"/>
        </a:p>
      </dsp:txBody>
      <dsp:txXfrm>
        <a:off x="71843" y="1512122"/>
        <a:ext cx="9567908" cy="1328021"/>
      </dsp:txXfrm>
    </dsp:sp>
    <dsp:sp modelId="{855E9B46-DD09-4FC7-BC80-2ED7221BB169}">
      <dsp:nvSpPr>
        <dsp:cNvPr id="0" name=""/>
        <dsp:cNvSpPr/>
      </dsp:nvSpPr>
      <dsp:spPr>
        <a:xfrm rot="5400000">
          <a:off x="6021651" y="717922"/>
          <a:ext cx="1177365" cy="622149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2000" u="sng" kern="1200" dirty="0"/>
            <a:t>Simplification, automation and/or  updating of DP resources</a:t>
          </a:r>
          <a:endParaRPr lang="en-US" sz="2000" kern="1200" dirty="0"/>
        </a:p>
      </dsp:txBody>
      <dsp:txXfrm rot="-5400000">
        <a:off x="3499588" y="3297459"/>
        <a:ext cx="6164017" cy="1062417"/>
      </dsp:txXfrm>
    </dsp:sp>
    <dsp:sp modelId="{8C78143E-F3C6-4BA1-918D-B21C2257C060}">
      <dsp:nvSpPr>
        <dsp:cNvPr id="0" name=""/>
        <dsp:cNvSpPr/>
      </dsp:nvSpPr>
      <dsp:spPr>
        <a:xfrm>
          <a:off x="0" y="3062453"/>
          <a:ext cx="3499588" cy="1471707"/>
        </a:xfrm>
        <a:prstGeom prst="roundRect">
          <a:avLst/>
        </a:prstGeom>
        <a:solidFill>
          <a:schemeClr val="accent5">
            <a:hueOff val="18237733"/>
            <a:satOff val="-16000"/>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GB" sz="1900" u="sng" kern="1200" dirty="0"/>
            <a:t>Country Managers: </a:t>
          </a:r>
          <a:r>
            <a:rPr lang="en-GB" sz="1900" kern="1200" dirty="0"/>
            <a:t>Work with the country managers to ensure that we have all the support required for the ISO27701 recertification</a:t>
          </a:r>
          <a:endParaRPr lang="en-US" sz="1900" kern="1200" dirty="0"/>
        </a:p>
      </dsp:txBody>
      <dsp:txXfrm>
        <a:off x="71843" y="3134296"/>
        <a:ext cx="3355902" cy="1328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31463-38B6-4372-997D-E643341A3905}">
      <dsp:nvSpPr>
        <dsp:cNvPr id="0" name=""/>
        <dsp:cNvSpPr/>
      </dsp:nvSpPr>
      <dsp:spPr>
        <a:xfrm>
          <a:off x="864094" y="0"/>
          <a:ext cx="9057096" cy="430933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84FAF-F434-4FA3-AF1E-4DAAEBAADC5B}">
      <dsp:nvSpPr>
        <dsp:cNvPr id="0" name=""/>
        <dsp:cNvSpPr/>
      </dsp:nvSpPr>
      <dsp:spPr>
        <a:xfrm>
          <a:off x="4682" y="1292800"/>
          <a:ext cx="2047315" cy="17237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Please, go to the DP intranet site</a:t>
          </a:r>
        </a:p>
      </dsp:txBody>
      <dsp:txXfrm>
        <a:off x="88828" y="1376946"/>
        <a:ext cx="1879023" cy="1555442"/>
      </dsp:txXfrm>
    </dsp:sp>
    <dsp:sp modelId="{C55960B6-A2B4-4F2D-82EF-5F9358BB915D}">
      <dsp:nvSpPr>
        <dsp:cNvPr id="0" name=""/>
        <dsp:cNvSpPr/>
      </dsp:nvSpPr>
      <dsp:spPr>
        <a:xfrm>
          <a:off x="2154364" y="1292800"/>
          <a:ext cx="2047315" cy="1723734"/>
        </a:xfrm>
        <a:prstGeom prst="roundRect">
          <a:avLst/>
        </a:prstGeom>
        <a:solidFill>
          <a:schemeClr val="accent5">
            <a:hueOff val="4559433"/>
            <a:satOff val="-40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 the ISO 27701 section</a:t>
          </a:r>
        </a:p>
      </dsp:txBody>
      <dsp:txXfrm>
        <a:off x="2238510" y="1376946"/>
        <a:ext cx="1879023" cy="1555442"/>
      </dsp:txXfrm>
    </dsp:sp>
    <dsp:sp modelId="{900C9BEA-5655-444D-A67B-16A57028B01C}">
      <dsp:nvSpPr>
        <dsp:cNvPr id="0" name=""/>
        <dsp:cNvSpPr/>
      </dsp:nvSpPr>
      <dsp:spPr>
        <a:xfrm>
          <a:off x="4304046" y="1292800"/>
          <a:ext cx="2047315" cy="1723734"/>
        </a:xfrm>
        <a:prstGeom prst="roundRect">
          <a:avLst/>
        </a:prstGeom>
        <a:solidFill>
          <a:schemeClr val="accent5">
            <a:hueOff val="9118867"/>
            <a:satOff val="-800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Where you can find the Certification document available to be provided to Customers</a:t>
          </a:r>
        </a:p>
      </dsp:txBody>
      <dsp:txXfrm>
        <a:off x="4388192" y="1376946"/>
        <a:ext cx="1879023" cy="1555442"/>
      </dsp:txXfrm>
    </dsp:sp>
    <dsp:sp modelId="{52307616-D4DD-4181-936C-055C63C3AA51}">
      <dsp:nvSpPr>
        <dsp:cNvPr id="0" name=""/>
        <dsp:cNvSpPr/>
      </dsp:nvSpPr>
      <dsp:spPr>
        <a:xfrm>
          <a:off x="6453727" y="1292800"/>
          <a:ext cx="2047315" cy="1723734"/>
        </a:xfrm>
        <a:prstGeom prst="roundRect">
          <a:avLst/>
        </a:prstGeom>
        <a:solidFill>
          <a:schemeClr val="accent5">
            <a:hueOff val="13678300"/>
            <a:satOff val="-12000"/>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 well as, FAQ with additional useful information</a:t>
          </a:r>
        </a:p>
      </dsp:txBody>
      <dsp:txXfrm>
        <a:off x="6537873" y="1376946"/>
        <a:ext cx="1879023" cy="1555442"/>
      </dsp:txXfrm>
    </dsp:sp>
    <dsp:sp modelId="{32652A7D-2FED-4828-BD33-96CBA5E3F23C}">
      <dsp:nvSpPr>
        <dsp:cNvPr id="0" name=""/>
        <dsp:cNvSpPr/>
      </dsp:nvSpPr>
      <dsp:spPr>
        <a:xfrm>
          <a:off x="8603409" y="1292800"/>
          <a:ext cx="2047315" cy="1723734"/>
        </a:xfrm>
        <a:prstGeom prst="roundRect">
          <a:avLst/>
        </a:prstGeom>
        <a:solidFill>
          <a:schemeClr val="accent5">
            <a:hueOff val="18237733"/>
            <a:satOff val="-16000"/>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And, some trainings available, including this one in </a:t>
          </a:r>
          <a:r>
            <a:rPr lang="en-US" sz="1600" kern="1200"/>
            <a:t>particular , when ready.</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8687555" y="1376946"/>
        <a:ext cx="1879023" cy="15554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66817-4999-4ED2-9BF4-E284A60757D1}"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4F420-6C54-445C-91D5-D3FD1A0F7212}" type="slidenum">
              <a:rPr lang="en-GB" smtClean="0"/>
              <a:t>‹#›</a:t>
            </a:fld>
            <a:endParaRPr lang="en-GB"/>
          </a:p>
        </p:txBody>
      </p:sp>
    </p:spTree>
    <p:extLst>
      <p:ext uri="{BB962C8B-B14F-4D97-AF65-F5344CB8AC3E}">
        <p14:creationId xmlns:p14="http://schemas.microsoft.com/office/powerpoint/2010/main" val="219736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lgn="just"/>
            <a:r>
              <a:rPr lang="en-GB" b="1" dirty="0"/>
              <a:t>ISO/IEC 27701:2019</a:t>
            </a:r>
            <a:r>
              <a:rPr lang="en-GB" dirty="0"/>
              <a:t> is a privacy extension to ISO/IEC 27001. The design goal is to enhance the existing Information Security Management System (ISMS) with additional requirements in order to establish, implement, maintain, and continually improve a </a:t>
            </a:r>
            <a:r>
              <a:rPr lang="en-GB" b="1" dirty="0">
                <a:solidFill>
                  <a:schemeClr val="accent5"/>
                </a:solidFill>
              </a:rPr>
              <a:t>Privacy Information Management System </a:t>
            </a:r>
            <a:r>
              <a:rPr lang="en-GB" dirty="0">
                <a:solidFill>
                  <a:schemeClr val="accent5"/>
                </a:solidFill>
              </a:rPr>
              <a:t>(PIMS).</a:t>
            </a:r>
            <a:r>
              <a:rPr lang="en-GB" dirty="0"/>
              <a:t>The standard outlines a framework for Personally Identifiable Information (PII) Controllers and PII Processors to manage privacy controls to reduce the risk to the privacy rights of individuals.</a:t>
            </a:r>
          </a:p>
          <a:p>
            <a:pPr lvl="3" algn="just"/>
            <a:endParaRPr lang="es-ES" dirty="0"/>
          </a:p>
          <a:p>
            <a:pPr lvl="3" algn="just"/>
            <a:r>
              <a:rPr lang="es-ES" dirty="0">
                <a:solidFill>
                  <a:schemeClr val="accent6">
                    <a:lumMod val="75000"/>
                  </a:schemeClr>
                </a:solidFill>
              </a:rPr>
              <a:t>T</a:t>
            </a:r>
            <a:r>
              <a:rPr lang="en-GB" dirty="0">
                <a:solidFill>
                  <a:schemeClr val="accent6">
                    <a:lumMod val="75000"/>
                  </a:schemeClr>
                </a:solidFill>
              </a:rPr>
              <a:t>he certification is expected in 2022 and your collaboration is required!! </a:t>
            </a:r>
            <a:endParaRPr lang="es-ES" dirty="0">
              <a:solidFill>
                <a:schemeClr val="accent6">
                  <a:lumMod val="75000"/>
                </a:schemeClr>
              </a:solidFill>
            </a:endParaRPr>
          </a:p>
          <a:p>
            <a:endParaRPr lang="en-US" b="1" dirty="0"/>
          </a:p>
        </p:txBody>
      </p:sp>
      <p:sp>
        <p:nvSpPr>
          <p:cNvPr id="4" name="Slide Number Placeholder 3"/>
          <p:cNvSpPr>
            <a:spLocks noGrp="1"/>
          </p:cNvSpPr>
          <p:nvPr>
            <p:ph type="sldNum" sz="quarter" idx="5"/>
          </p:nvPr>
        </p:nvSpPr>
        <p:spPr/>
        <p:txBody>
          <a:bodyPr/>
          <a:lstStyle/>
          <a:p>
            <a:fld id="{D424F420-6C54-445C-91D5-D3FD1A0F7212}" type="slidenum">
              <a:rPr lang="en-GB" smtClean="0"/>
              <a:t>11</a:t>
            </a:fld>
            <a:endParaRPr lang="en-GB"/>
          </a:p>
        </p:txBody>
      </p:sp>
    </p:spTree>
    <p:extLst>
      <p:ext uri="{BB962C8B-B14F-4D97-AF65-F5344CB8AC3E}">
        <p14:creationId xmlns:p14="http://schemas.microsoft.com/office/powerpoint/2010/main" val="302500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4E046F-47A0-475E-B0B7-567610AD5256}"/>
              </a:ext>
            </a:extLst>
          </p:cNvPr>
          <p:cNvSpPr>
            <a:spLocks noGrp="1"/>
          </p:cNvSpPr>
          <p:nvPr>
            <p:ph type="sldNum" sz="quarter" idx="12"/>
          </p:nvPr>
        </p:nvSpPr>
        <p:spPr/>
        <p:txBody>
          <a:bodyPr/>
          <a:lstStyle/>
          <a:p>
            <a:fld id="{24A935F8-6F02-46CF-898B-F9D6B7DB9D8E}" type="slidenum">
              <a:rPr lang="en-GB" smtClean="0"/>
              <a:t>‹#›</a:t>
            </a:fld>
            <a:endParaRPr lang="en-GB"/>
          </a:p>
        </p:txBody>
      </p:sp>
      <p:sp>
        <p:nvSpPr>
          <p:cNvPr id="25" name="Oval 24">
            <a:extLst>
              <a:ext uri="{FF2B5EF4-FFF2-40B4-BE49-F238E27FC236}">
                <a16:creationId xmlns:a16="http://schemas.microsoft.com/office/drawing/2014/main" id="{98F04D76-F6B7-F043-9080-C64AD2C7E5E9}"/>
              </a:ext>
            </a:extLst>
          </p:cNvPr>
          <p:cNvSpPr/>
          <p:nvPr userDrawn="1"/>
        </p:nvSpPr>
        <p:spPr>
          <a:xfrm>
            <a:off x="8294298" y="3548885"/>
            <a:ext cx="931331" cy="931329"/>
          </a:xfrm>
          <a:prstGeom prst="ellipse">
            <a:avLst/>
          </a:prstGeom>
          <a:gradFill flip="none" rotWithShape="1">
            <a:gsLst>
              <a:gs pos="0">
                <a:schemeClr val="accent4">
                  <a:alpha val="8000"/>
                </a:schemeClr>
              </a:gs>
              <a:gs pos="54000">
                <a:schemeClr val="accent4">
                  <a:alpha val="8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6" name="Rectangle: Rounded Corners 27">
            <a:extLst>
              <a:ext uri="{FF2B5EF4-FFF2-40B4-BE49-F238E27FC236}">
                <a16:creationId xmlns:a16="http://schemas.microsoft.com/office/drawing/2014/main" id="{65C35479-8B55-904F-A2E6-D7C25A732B64}"/>
              </a:ext>
            </a:extLst>
          </p:cNvPr>
          <p:cNvSpPr/>
          <p:nvPr userDrawn="1"/>
        </p:nvSpPr>
        <p:spPr>
          <a:xfrm rot="3600000">
            <a:off x="12038485" y="1926196"/>
            <a:ext cx="340125" cy="1573824"/>
          </a:xfrm>
          <a:prstGeom prst="roundRect">
            <a:avLst>
              <a:gd name="adj" fmla="val 50000"/>
            </a:avLst>
          </a:prstGeom>
          <a:gradFill flip="none" rotWithShape="1">
            <a:gsLst>
              <a:gs pos="33000">
                <a:schemeClr val="accent3"/>
              </a:gs>
              <a:gs pos="76000">
                <a:schemeClr val="accent3">
                  <a:alpha val="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a:extLst>
              <a:ext uri="{FF2B5EF4-FFF2-40B4-BE49-F238E27FC236}">
                <a16:creationId xmlns:a16="http://schemas.microsoft.com/office/drawing/2014/main" id="{7B6B3AFC-8B58-8242-946B-B4BC023B01C7}"/>
              </a:ext>
            </a:extLst>
          </p:cNvPr>
          <p:cNvSpPr/>
          <p:nvPr userDrawn="1"/>
        </p:nvSpPr>
        <p:spPr>
          <a:xfrm>
            <a:off x="11805916" y="5227157"/>
            <a:ext cx="314405" cy="314405"/>
          </a:xfrm>
          <a:prstGeom prst="ellipse">
            <a:avLst/>
          </a:prstGeom>
          <a:gradFill>
            <a:gsLst>
              <a:gs pos="11000">
                <a:schemeClr val="bg1">
                  <a:alpha val="20000"/>
                </a:schemeClr>
              </a:gs>
              <a:gs pos="77000">
                <a:schemeClr val="bg1">
                  <a:alpha val="8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8" name="Oval 27">
            <a:extLst>
              <a:ext uri="{FF2B5EF4-FFF2-40B4-BE49-F238E27FC236}">
                <a16:creationId xmlns:a16="http://schemas.microsoft.com/office/drawing/2014/main" id="{C22CEBEE-9834-1D4D-948D-E4044809E941}"/>
              </a:ext>
            </a:extLst>
          </p:cNvPr>
          <p:cNvSpPr/>
          <p:nvPr userDrawn="1"/>
        </p:nvSpPr>
        <p:spPr>
          <a:xfrm>
            <a:off x="8184232" y="476672"/>
            <a:ext cx="3764441" cy="3764441"/>
          </a:xfrm>
          <a:prstGeom prst="ellipse">
            <a:avLst/>
          </a:prstGeom>
          <a:gradFill>
            <a:gsLst>
              <a:gs pos="6000">
                <a:schemeClr val="accent1">
                  <a:alpha val="2000"/>
                </a:schemeClr>
              </a:gs>
              <a:gs pos="57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Circle: Hollow 30">
            <a:extLst>
              <a:ext uri="{FF2B5EF4-FFF2-40B4-BE49-F238E27FC236}">
                <a16:creationId xmlns:a16="http://schemas.microsoft.com/office/drawing/2014/main" id="{68A9A637-1D48-074F-BB33-B92DABF8BE16}"/>
              </a:ext>
            </a:extLst>
          </p:cNvPr>
          <p:cNvSpPr/>
          <p:nvPr userDrawn="1"/>
        </p:nvSpPr>
        <p:spPr>
          <a:xfrm>
            <a:off x="7966767" y="257514"/>
            <a:ext cx="1366032" cy="1366032"/>
          </a:xfrm>
          <a:prstGeom prst="donut">
            <a:avLst>
              <a:gd name="adj" fmla="val 1743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0" name="Rectangle: Rounded Corners 31">
            <a:extLst>
              <a:ext uri="{FF2B5EF4-FFF2-40B4-BE49-F238E27FC236}">
                <a16:creationId xmlns:a16="http://schemas.microsoft.com/office/drawing/2014/main" id="{ADE80E68-7BC4-0B48-8F80-33F4488EBDA5}"/>
              </a:ext>
            </a:extLst>
          </p:cNvPr>
          <p:cNvSpPr/>
          <p:nvPr userDrawn="1"/>
        </p:nvSpPr>
        <p:spPr>
          <a:xfrm rot="3600000">
            <a:off x="9743900" y="4079217"/>
            <a:ext cx="796273" cy="3953430"/>
          </a:xfrm>
          <a:prstGeom prst="roundRect">
            <a:avLst>
              <a:gd name="adj" fmla="val 50000"/>
            </a:avLst>
          </a:prstGeom>
          <a:gradFill flip="none" rotWithShape="1">
            <a:gsLst>
              <a:gs pos="30000">
                <a:schemeClr val="accent4"/>
              </a:gs>
              <a:gs pos="100000">
                <a:schemeClr val="accent4">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Rectangle: Rounded Corners 32">
            <a:extLst>
              <a:ext uri="{FF2B5EF4-FFF2-40B4-BE49-F238E27FC236}">
                <a16:creationId xmlns:a16="http://schemas.microsoft.com/office/drawing/2014/main" id="{4CAC1AF2-BB54-3043-97ED-30677CB46C03}"/>
              </a:ext>
            </a:extLst>
          </p:cNvPr>
          <p:cNvSpPr/>
          <p:nvPr userDrawn="1"/>
        </p:nvSpPr>
        <p:spPr>
          <a:xfrm rot="3600000">
            <a:off x="7645459" y="4013801"/>
            <a:ext cx="1234980" cy="4974953"/>
          </a:xfrm>
          <a:prstGeom prst="roundRect">
            <a:avLst>
              <a:gd name="adj" fmla="val 50000"/>
            </a:avLst>
          </a:prstGeom>
          <a:gradFill flip="none" rotWithShape="1">
            <a:gsLst>
              <a:gs pos="41000">
                <a:schemeClr val="accent1"/>
              </a:gs>
              <a:gs pos="0">
                <a:schemeClr val="accent1">
                  <a:alpha val="1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Rectangle: Rounded Corners 33">
            <a:extLst>
              <a:ext uri="{FF2B5EF4-FFF2-40B4-BE49-F238E27FC236}">
                <a16:creationId xmlns:a16="http://schemas.microsoft.com/office/drawing/2014/main" id="{76933440-7AC3-B048-8D95-5D824ECB2966}"/>
              </a:ext>
            </a:extLst>
          </p:cNvPr>
          <p:cNvSpPr/>
          <p:nvPr userDrawn="1"/>
        </p:nvSpPr>
        <p:spPr>
          <a:xfrm rot="3600000">
            <a:off x="10312872" y="6210190"/>
            <a:ext cx="171800" cy="129795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Rectangle: Rounded Corners 34">
            <a:extLst>
              <a:ext uri="{FF2B5EF4-FFF2-40B4-BE49-F238E27FC236}">
                <a16:creationId xmlns:a16="http://schemas.microsoft.com/office/drawing/2014/main" id="{1640B447-5734-524C-AD31-D881A989448D}"/>
              </a:ext>
            </a:extLst>
          </p:cNvPr>
          <p:cNvSpPr/>
          <p:nvPr userDrawn="1"/>
        </p:nvSpPr>
        <p:spPr>
          <a:xfrm rot="3600000">
            <a:off x="11664668" y="2451242"/>
            <a:ext cx="796273" cy="2741517"/>
          </a:xfrm>
          <a:prstGeom prst="roundRect">
            <a:avLst>
              <a:gd name="adj" fmla="val 50000"/>
            </a:avLst>
          </a:prstGeom>
          <a:gradFill flip="none" rotWithShape="1">
            <a:gsLst>
              <a:gs pos="42000">
                <a:schemeClr val="accent6"/>
              </a:gs>
              <a:gs pos="83000">
                <a:schemeClr val="accent6">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4" name="Oval 33">
            <a:extLst>
              <a:ext uri="{FF2B5EF4-FFF2-40B4-BE49-F238E27FC236}">
                <a16:creationId xmlns:a16="http://schemas.microsoft.com/office/drawing/2014/main" id="{6246303A-45D8-1C48-AFAD-CB94A407177D}"/>
              </a:ext>
            </a:extLst>
          </p:cNvPr>
          <p:cNvSpPr/>
          <p:nvPr userDrawn="1"/>
        </p:nvSpPr>
        <p:spPr>
          <a:xfrm>
            <a:off x="11658774" y="1533818"/>
            <a:ext cx="462455" cy="462454"/>
          </a:xfrm>
          <a:prstGeom prst="ellipse">
            <a:avLst/>
          </a:prstGeom>
          <a:gradFill>
            <a:gsLst>
              <a:gs pos="11000">
                <a:schemeClr val="accent1">
                  <a:alpha val="0"/>
                </a:schemeClr>
              </a:gs>
              <a:gs pos="77000">
                <a:schemeClr val="accent1">
                  <a:alpha val="8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5" name="Rectangle: Rounded Corners 36">
            <a:extLst>
              <a:ext uri="{FF2B5EF4-FFF2-40B4-BE49-F238E27FC236}">
                <a16:creationId xmlns:a16="http://schemas.microsoft.com/office/drawing/2014/main" id="{0859E1D4-EC1B-1946-94CB-E79999390306}"/>
              </a:ext>
            </a:extLst>
          </p:cNvPr>
          <p:cNvSpPr/>
          <p:nvPr userDrawn="1"/>
        </p:nvSpPr>
        <p:spPr>
          <a:xfrm rot="3600000">
            <a:off x="6991995" y="2973278"/>
            <a:ext cx="924886" cy="6194983"/>
          </a:xfrm>
          <a:prstGeom prst="roundRect">
            <a:avLst>
              <a:gd name="adj" fmla="val 50000"/>
            </a:avLst>
          </a:prstGeom>
          <a:gradFill flip="none" rotWithShape="1">
            <a:gsLst>
              <a:gs pos="28000">
                <a:schemeClr val="accent5">
                  <a:alpha val="80000"/>
                </a:schemeClr>
              </a:gs>
              <a:gs pos="100000">
                <a:schemeClr val="accent5">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Title 1">
            <a:extLst>
              <a:ext uri="{FF2B5EF4-FFF2-40B4-BE49-F238E27FC236}">
                <a16:creationId xmlns:a16="http://schemas.microsoft.com/office/drawing/2014/main" id="{D35ADA83-D881-4044-AFE0-298DA8676415}"/>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18" name="Subtitle 2">
            <a:extLst>
              <a:ext uri="{FF2B5EF4-FFF2-40B4-BE49-F238E27FC236}">
                <a16:creationId xmlns:a16="http://schemas.microsoft.com/office/drawing/2014/main" id="{77215819-A847-5241-B583-AD63535F3EAC}"/>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20" name="Group 19">
            <a:extLst>
              <a:ext uri="{FF2B5EF4-FFF2-40B4-BE49-F238E27FC236}">
                <a16:creationId xmlns:a16="http://schemas.microsoft.com/office/drawing/2014/main" id="{A6F8ECB5-E7B2-7A4B-8B99-DB635BCCE149}"/>
              </a:ext>
            </a:extLst>
          </p:cNvPr>
          <p:cNvGrpSpPr/>
          <p:nvPr userDrawn="1"/>
        </p:nvGrpSpPr>
        <p:grpSpPr>
          <a:xfrm>
            <a:off x="471601" y="443753"/>
            <a:ext cx="1087896" cy="425720"/>
            <a:chOff x="3562350" y="3567113"/>
            <a:chExt cx="3476625" cy="1360487"/>
          </a:xfrm>
          <a:solidFill>
            <a:schemeClr val="accent1"/>
          </a:solidFill>
        </p:grpSpPr>
        <p:sp>
          <p:nvSpPr>
            <p:cNvPr id="21" name="Freeform 1">
              <a:extLst>
                <a:ext uri="{FF2B5EF4-FFF2-40B4-BE49-F238E27FC236}">
                  <a16:creationId xmlns:a16="http://schemas.microsoft.com/office/drawing/2014/main" id="{F5A30EBD-E82B-704B-82C3-3EA30A2566E9}"/>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2">
              <a:extLst>
                <a:ext uri="{FF2B5EF4-FFF2-40B4-BE49-F238E27FC236}">
                  <a16:creationId xmlns:a16="http://schemas.microsoft.com/office/drawing/2014/main" id="{052C18BC-4691-C944-B4F8-D34EE5BAAE66}"/>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3" name="Freeform 3">
              <a:extLst>
                <a:ext uri="{FF2B5EF4-FFF2-40B4-BE49-F238E27FC236}">
                  <a16:creationId xmlns:a16="http://schemas.microsoft.com/office/drawing/2014/main" id="{C8FE4F66-26D3-F14D-BC0D-9563E27ADF3F}"/>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4" name="Freeform 4">
              <a:extLst>
                <a:ext uri="{FF2B5EF4-FFF2-40B4-BE49-F238E27FC236}">
                  <a16:creationId xmlns:a16="http://schemas.microsoft.com/office/drawing/2014/main" id="{B89CD3C7-47C6-644A-A104-4641D7DFF64B}"/>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36" name="Date Placeholder 3">
            <a:extLst>
              <a:ext uri="{FF2B5EF4-FFF2-40B4-BE49-F238E27FC236}">
                <a16:creationId xmlns:a16="http://schemas.microsoft.com/office/drawing/2014/main" id="{88CFAB5D-8DF8-DC4E-AE40-50BD2AEDDF85}"/>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4060538281"/>
      </p:ext>
    </p:extLst>
  </p:cSld>
  <p:clrMapOvr>
    <a:masterClrMapping/>
  </p:clrMapOvr>
  <p:extLst>
    <p:ext uri="{DCECCB84-F9BA-43D5-87BE-67443E8EF086}">
      <p15:sldGuideLst xmlns:p15="http://schemas.microsoft.com/office/powerpoint/2012/main">
        <p15:guide id="1" pos="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2414"/>
            <a:ext cx="7498586" cy="6415974"/>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2913 h 6415974"/>
              <a:gd name="connsiteX1" fmla="*/ 1795802 w 7498586"/>
              <a:gd name="connsiteY1" fmla="*/ 2414 h 6415974"/>
              <a:gd name="connsiteX2" fmla="*/ 7493824 w 7498586"/>
              <a:gd name="connsiteY2" fmla="*/ 0 h 6415974"/>
              <a:gd name="connsiteX3" fmla="*/ 7498586 w 7498586"/>
              <a:gd name="connsiteY3" fmla="*/ 4562950 h 6415974"/>
              <a:gd name="connsiteX4" fmla="*/ 3220841 w 7498586"/>
              <a:gd name="connsiteY4" fmla="*/ 6415913 h 6415974"/>
              <a:gd name="connsiteX5" fmla="*/ 0 w 7498586"/>
              <a:gd name="connsiteY5" fmla="*/ 3232913 h 641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5974">
                <a:moveTo>
                  <a:pt x="0" y="3232913"/>
                </a:moveTo>
                <a:cubicBezTo>
                  <a:pt x="0" y="1629608"/>
                  <a:pt x="564993" y="786186"/>
                  <a:pt x="1795802" y="2414"/>
                </a:cubicBezTo>
                <a:lnTo>
                  <a:pt x="7493824" y="0"/>
                </a:lnTo>
                <a:cubicBezTo>
                  <a:pt x="7493824" y="1516221"/>
                  <a:pt x="7498586" y="3046729"/>
                  <a:pt x="7498586" y="4562950"/>
                </a:cubicBezTo>
                <a:cubicBezTo>
                  <a:pt x="5646035" y="5668971"/>
                  <a:pt x="5052496" y="6423830"/>
                  <a:pt x="3220841" y="6415913"/>
                </a:cubicBezTo>
                <a:cubicBezTo>
                  <a:pt x="1389186" y="6407996"/>
                  <a:pt x="0" y="4836218"/>
                  <a:pt x="0" y="3232913"/>
                </a:cubicBezTo>
                <a:close/>
              </a:path>
            </a:pathLst>
          </a:cu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169246317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all-out + image v3a">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359688DA-B1B4-4DDB-AC4A-B8038A462122}"/>
              </a:ext>
            </a:extLst>
          </p:cNvPr>
          <p:cNvSpPr>
            <a:spLocks noGrp="1"/>
          </p:cNvSpPr>
          <p:nvPr>
            <p:ph type="pic" sz="quarter" idx="16"/>
          </p:nvPr>
        </p:nvSpPr>
        <p:spPr>
          <a:xfrm>
            <a:off x="5774400" y="457200"/>
            <a:ext cx="5974688"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Tree>
    <p:extLst>
      <p:ext uri="{BB962C8B-B14F-4D97-AF65-F5344CB8AC3E}">
        <p14:creationId xmlns:p14="http://schemas.microsoft.com/office/powerpoint/2010/main" val="416114338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119-86A6-4E7D-9337-BB0BB386B3C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5620BF2-5E13-462E-84D6-168F0AE43F1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61347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86DCD-3892-42DF-9819-C1068BCF4A6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22237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a:p>
        </p:txBody>
      </p:sp>
      <p:sp>
        <p:nvSpPr>
          <p:cNvPr id="10" name="Picture Placeholder 9">
            <a:extLst>
              <a:ext uri="{FF2B5EF4-FFF2-40B4-BE49-F238E27FC236}">
                <a16:creationId xmlns:a16="http://schemas.microsoft.com/office/drawing/2014/main" id="{78197322-D7FA-408C-A0C4-BF46DABA7259}"/>
              </a:ext>
            </a:extLst>
          </p:cNvPr>
          <p:cNvSpPr>
            <a:spLocks noGrp="1"/>
          </p:cNvSpPr>
          <p:nvPr>
            <p:ph type="pic" sz="quarter" idx="14"/>
          </p:nvPr>
        </p:nvSpPr>
        <p:spPr>
          <a:xfrm>
            <a:off x="5774400" y="457200"/>
            <a:ext cx="5943600"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DE094B15-835E-4329-B278-BE639DAB2533}"/>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228FA973-368D-4BDC-95C3-8DAF4528014E}"/>
              </a:ext>
            </a:extLst>
          </p:cNvPr>
          <p:cNvSpPr>
            <a:spLocks noGrp="1"/>
          </p:cNvSpPr>
          <p:nvPr>
            <p:ph sz="quarter" idx="15"/>
          </p:nvPr>
        </p:nvSpPr>
        <p:spPr>
          <a:xfrm>
            <a:off x="442913" y="1376363"/>
            <a:ext cx="4860999"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1526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E305B53-48B4-42B8-8B37-FBD05A465604}"/>
              </a:ext>
            </a:extLst>
          </p:cNvPr>
          <p:cNvSpPr>
            <a:spLocks noGrp="1"/>
          </p:cNvSpPr>
          <p:nvPr>
            <p:ph type="pic" sz="quarter" idx="19"/>
          </p:nvPr>
        </p:nvSpPr>
        <p:spPr>
          <a:xfrm>
            <a:off x="5623200" y="-11873"/>
            <a:ext cx="6569090" cy="6869874"/>
          </a:xfrm>
          <a:custGeom>
            <a:avLst/>
            <a:gdLst>
              <a:gd name="connsiteX0" fmla="*/ 6563422 w 6569090"/>
              <a:gd name="connsiteY0" fmla="*/ 0 h 6869874"/>
              <a:gd name="connsiteX1" fmla="*/ 6568813 w 6569090"/>
              <a:gd name="connsiteY1" fmla="*/ 3429020 h 6869874"/>
              <a:gd name="connsiteX2" fmla="*/ 6563424 w 6569090"/>
              <a:gd name="connsiteY2" fmla="*/ 6869874 h 6869874"/>
              <a:gd name="connsiteX3" fmla="*/ 5598102 w 6569090"/>
              <a:gd name="connsiteY3" fmla="*/ 6863247 h 6869874"/>
              <a:gd name="connsiteX4" fmla="*/ 5593432 w 6569090"/>
              <a:gd name="connsiteY4" fmla="*/ 6869873 h 6869874"/>
              <a:gd name="connsiteX5" fmla="*/ 694321 w 6569090"/>
              <a:gd name="connsiteY5" fmla="*/ 6869873 h 6869874"/>
              <a:gd name="connsiteX6" fmla="*/ 536925 w 6569090"/>
              <a:gd name="connsiteY6" fmla="*/ 6646564 h 6869874"/>
              <a:gd name="connsiteX7" fmla="*/ 0 w 6569090"/>
              <a:gd name="connsiteY7" fmla="*/ 4781674 h 6869874"/>
              <a:gd name="connsiteX8" fmla="*/ 1144079 w 6569090"/>
              <a:gd name="connsiteY8" fmla="*/ 2207868 h 6869874"/>
              <a:gd name="connsiteX9" fmla="*/ 1295043 w 6569090"/>
              <a:gd name="connsiteY9" fmla="*/ 2088100 h 6869874"/>
              <a:gd name="connsiteX10" fmla="*/ 1291950 w 6569090"/>
              <a:gd name="connsiteY10" fmla="*/ 2080019 h 6869874"/>
              <a:gd name="connsiteX11" fmla="*/ 4769510 w 6569090"/>
              <a:gd name="connsiteY11" fmla="*/ 7088 h 686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090" h="6869874">
                <a:moveTo>
                  <a:pt x="6563422" y="0"/>
                </a:moveTo>
                <a:cubicBezTo>
                  <a:pt x="6565219" y="1143007"/>
                  <a:pt x="6567016" y="2286013"/>
                  <a:pt x="6568813" y="3429020"/>
                </a:cubicBezTo>
                <a:cubicBezTo>
                  <a:pt x="6570796" y="4575972"/>
                  <a:pt x="6561440" y="5722923"/>
                  <a:pt x="6563424" y="6869874"/>
                </a:cubicBezTo>
                <a:lnTo>
                  <a:pt x="5598102" y="6863247"/>
                </a:lnTo>
                <a:lnTo>
                  <a:pt x="5593432" y="6869873"/>
                </a:lnTo>
                <a:lnTo>
                  <a:pt x="694321" y="6869873"/>
                </a:lnTo>
                <a:lnTo>
                  <a:pt x="536925" y="6646564"/>
                </a:lnTo>
                <a:cubicBezTo>
                  <a:pt x="197939" y="6114220"/>
                  <a:pt x="0" y="5472471"/>
                  <a:pt x="0" y="4781674"/>
                </a:cubicBezTo>
                <a:cubicBezTo>
                  <a:pt x="0" y="3745478"/>
                  <a:pt x="445361" y="2819641"/>
                  <a:pt x="1144079" y="2207868"/>
                </a:cubicBezTo>
                <a:lnTo>
                  <a:pt x="1295043" y="2088100"/>
                </a:lnTo>
                <a:lnTo>
                  <a:pt x="1291950" y="2080019"/>
                </a:lnTo>
                <a:cubicBezTo>
                  <a:pt x="2479713" y="1245077"/>
                  <a:pt x="3562699" y="694900"/>
                  <a:pt x="4769510" y="7088"/>
                </a:cubicBezTo>
                <a:close/>
              </a:path>
            </a:pathLst>
          </a:custGeom>
          <a:solidFill>
            <a:schemeClr val="accent1">
              <a:alpha val="15000"/>
            </a:schemeClr>
          </a:solidFill>
          <a:ln>
            <a:noFill/>
          </a:ln>
        </p:spPr>
        <p:txBody>
          <a:bodyPr wrap="square">
            <a:noAutofit/>
          </a:bodyPr>
          <a:lstStyle>
            <a:lvl1pPr marL="0" indent="0" algn="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3" name="Title 2">
            <a:extLst>
              <a:ext uri="{FF2B5EF4-FFF2-40B4-BE49-F238E27FC236}">
                <a16:creationId xmlns:a16="http://schemas.microsoft.com/office/drawing/2014/main" id="{E980F9A7-5884-45A2-8D6E-4AD7C3B3CB52}"/>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70AE94C-C552-4D8A-93EF-1722473282D0}"/>
              </a:ext>
            </a:extLst>
          </p:cNvPr>
          <p:cNvSpPr>
            <a:spLocks noGrp="1"/>
          </p:cNvSpPr>
          <p:nvPr>
            <p:ph sz="quarter" idx="20"/>
          </p:nvPr>
        </p:nvSpPr>
        <p:spPr>
          <a:xfrm>
            <a:off x="442911" y="1376364"/>
            <a:ext cx="4861001"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0543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68EAFAF-8E8A-49AA-9EB1-9ACAF9DC90B9}"/>
              </a:ext>
            </a:extLst>
          </p:cNvPr>
          <p:cNvSpPr txBox="1"/>
          <p:nvPr userDrawn="1"/>
        </p:nvSpPr>
        <p:spPr>
          <a:xfrm>
            <a:off x="1343026" y="2285999"/>
            <a:ext cx="7200900" cy="1037896"/>
          </a:xfrm>
          <a:prstGeom prst="rect">
            <a:avLst/>
          </a:prstGeom>
        </p:spPr>
        <p:txBody>
          <a:bodyPr vert="horz" lIns="0" tIns="0" rIns="0" bIns="0" rtlCol="0" anchor="t" anchorCtr="0">
            <a:normAutofit/>
          </a:bodyPr>
          <a:lstStyle>
            <a:lvl1pPr>
              <a:lnSpc>
                <a:spcPts val="6630"/>
              </a:lnSpc>
              <a:spcBef>
                <a:spcPct val="0"/>
              </a:spcBef>
              <a:buNone/>
              <a:defRPr sz="6630">
                <a:solidFill>
                  <a:schemeClr val="accent2"/>
                </a:solidFill>
                <a:latin typeface="+mj-lt"/>
                <a:ea typeface="+mj-ea"/>
                <a:cs typeface="+mj-cs"/>
              </a:defRPr>
            </a:lvl1pPr>
          </a:lstStyle>
          <a:p>
            <a:pPr lvl="0"/>
            <a:r>
              <a:rPr lang="en-US" noProof="0" dirty="0"/>
              <a:t>Thank you</a:t>
            </a:r>
            <a:endParaRPr lang="en-GB" dirty="0"/>
          </a:p>
        </p:txBody>
      </p:sp>
      <p:sp>
        <p:nvSpPr>
          <p:cNvPr id="3" name="Subtitle 2"/>
          <p:cNvSpPr>
            <a:spLocks noGrp="1"/>
          </p:cNvSpPr>
          <p:nvPr>
            <p:ph type="subTitle" idx="1"/>
          </p:nvPr>
        </p:nvSpPr>
        <p:spPr>
          <a:xfrm>
            <a:off x="1343026" y="3323896"/>
            <a:ext cx="7200900" cy="1090761"/>
          </a:xfrm>
        </p:spPr>
        <p:txBody>
          <a:bodyPr/>
          <a:lstStyle>
            <a:lvl1pPr marL="0" indent="0" algn="l">
              <a:lnSpc>
                <a:spcPct val="100000"/>
              </a:lnSpc>
              <a:spcBef>
                <a:spcPts val="0"/>
              </a:spcBef>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a:extLst>
              <a:ext uri="{FF2B5EF4-FFF2-40B4-BE49-F238E27FC236}">
                <a16:creationId xmlns:a16="http://schemas.microsoft.com/office/drawing/2014/main" id="{DEDB3570-FCFE-4D37-81AF-ECB153EF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600" y="457200"/>
            <a:ext cx="1404000" cy="552898"/>
          </a:xfrm>
          <a:prstGeom prst="rect">
            <a:avLst/>
          </a:prstGeom>
        </p:spPr>
      </p:pic>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grpSp>
        <p:nvGrpSpPr>
          <p:cNvPr id="18" name="Group 17">
            <a:extLst>
              <a:ext uri="{FF2B5EF4-FFF2-40B4-BE49-F238E27FC236}">
                <a16:creationId xmlns:a16="http://schemas.microsoft.com/office/drawing/2014/main" id="{50DF25AC-AA14-C740-85A0-78503346E043}"/>
              </a:ext>
            </a:extLst>
          </p:cNvPr>
          <p:cNvGrpSpPr/>
          <p:nvPr userDrawn="1"/>
        </p:nvGrpSpPr>
        <p:grpSpPr>
          <a:xfrm>
            <a:off x="0" y="0"/>
            <a:ext cx="12227595" cy="6858001"/>
            <a:chOff x="1260475" y="3576638"/>
            <a:chExt cx="1030288" cy="577850"/>
          </a:xfrm>
        </p:grpSpPr>
        <p:sp>
          <p:nvSpPr>
            <p:cNvPr id="19" name="Freeform 55">
              <a:extLst>
                <a:ext uri="{FF2B5EF4-FFF2-40B4-BE49-F238E27FC236}">
                  <a16:creationId xmlns:a16="http://schemas.microsoft.com/office/drawing/2014/main" id="{F8362EB4-F4F1-7E4A-9408-7CF483ED31DC}"/>
                </a:ext>
              </a:extLst>
            </p:cNvPr>
            <p:cNvSpPr>
              <a:spLocks noChangeArrowheads="1"/>
            </p:cNvSpPr>
            <p:nvPr/>
          </p:nvSpPr>
          <p:spPr bwMode="auto">
            <a:xfrm>
              <a:off x="1994579" y="3723597"/>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6" y="379"/>
                    <a:pt x="441" y="332"/>
                    <a:pt x="455" y="279"/>
                  </a:cubicBezTo>
                  <a:cubicBezTo>
                    <a:pt x="402" y="265"/>
                    <a:pt x="354" y="229"/>
                    <a:pt x="324" y="178"/>
                  </a:cubicBezTo>
                  <a:cubicBezTo>
                    <a:pt x="294" y="126"/>
                    <a:pt x="288" y="68"/>
                    <a:pt x="303" y="14"/>
                  </a:cubicBezTo>
                  <a:cubicBezTo>
                    <a:pt x="249" y="0"/>
                    <a:pt x="190" y="6"/>
                    <a:pt x="139" y="36"/>
                  </a:cubicBezTo>
                  <a:cubicBezTo>
                    <a:pt x="35" y="96"/>
                    <a:pt x="0" y="228"/>
                    <a:pt x="60" y="331"/>
                  </a:cubicBezTo>
                  <a:cubicBezTo>
                    <a:pt x="119" y="433"/>
                    <a:pt x="251"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56">
              <a:extLst>
                <a:ext uri="{FF2B5EF4-FFF2-40B4-BE49-F238E27FC236}">
                  <a16:creationId xmlns:a16="http://schemas.microsoft.com/office/drawing/2014/main" id="{BAB02D1D-5DCE-CF4D-A925-0CCCE6632957}"/>
                </a:ext>
              </a:extLst>
            </p:cNvPr>
            <p:cNvSpPr>
              <a:spLocks noChangeArrowheads="1"/>
            </p:cNvSpPr>
            <p:nvPr/>
          </p:nvSpPr>
          <p:spPr bwMode="auto">
            <a:xfrm>
              <a:off x="2119313" y="3741738"/>
              <a:ext cx="38100" cy="61912"/>
            </a:xfrm>
            <a:custGeom>
              <a:avLst/>
              <a:gdLst>
                <a:gd name="T0" fmla="*/ 7 w 107"/>
                <a:gd name="T1" fmla="*/ 0 h 173"/>
                <a:gd name="T2" fmla="*/ 25 w 107"/>
                <a:gd name="T3" fmla="*/ 105 h 173"/>
                <a:gd name="T4" fmla="*/ 106 w 107"/>
                <a:gd name="T5" fmla="*/ 172 h 173"/>
                <a:gd name="T6" fmla="*/ 78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5" y="105"/>
                  </a:cubicBezTo>
                  <a:cubicBezTo>
                    <a:pt x="43" y="136"/>
                    <a:pt x="72" y="160"/>
                    <a:pt x="106" y="172"/>
                  </a:cubicBezTo>
                  <a:cubicBezTo>
                    <a:pt x="105" y="138"/>
                    <a:pt x="95" y="105"/>
                    <a:pt x="78" y="74"/>
                  </a:cubicBezTo>
                  <a:cubicBezTo>
                    <a:pt x="60" y="43"/>
                    <a:pt x="36"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1" name="Freeform 57">
              <a:extLst>
                <a:ext uri="{FF2B5EF4-FFF2-40B4-BE49-F238E27FC236}">
                  <a16:creationId xmlns:a16="http://schemas.microsoft.com/office/drawing/2014/main" id="{7B6CCA06-C5CD-2746-8BBD-306C87C5055D}"/>
                </a:ext>
              </a:extLst>
            </p:cNvPr>
            <p:cNvSpPr>
              <a:spLocks noChangeArrowheads="1"/>
            </p:cNvSpPr>
            <p:nvPr/>
          </p:nvSpPr>
          <p:spPr bwMode="auto">
            <a:xfrm>
              <a:off x="2100263" y="3673475"/>
              <a:ext cx="163512"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3 w 456"/>
                <a:gd name="T11" fmla="*/ 347 h 433"/>
                <a:gd name="T12" fmla="*/ 208 w 456"/>
                <a:gd name="T13" fmla="*/ 367 h 433"/>
                <a:gd name="T14" fmla="*/ 159 w 456"/>
                <a:gd name="T15" fmla="*/ 359 h 433"/>
                <a:gd name="T16" fmla="*/ 152 w 456"/>
                <a:gd name="T17" fmla="*/ 425 h 433"/>
                <a:gd name="T18" fmla="*/ 208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0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5" y="305"/>
                    <a:pt x="283" y="347"/>
                  </a:cubicBezTo>
                  <a:cubicBezTo>
                    <a:pt x="260" y="360"/>
                    <a:pt x="235" y="367"/>
                    <a:pt x="208" y="367"/>
                  </a:cubicBezTo>
                  <a:cubicBezTo>
                    <a:pt x="191" y="367"/>
                    <a:pt x="175" y="364"/>
                    <a:pt x="159" y="359"/>
                  </a:cubicBezTo>
                  <a:cubicBezTo>
                    <a:pt x="160" y="381"/>
                    <a:pt x="158" y="403"/>
                    <a:pt x="152" y="425"/>
                  </a:cubicBezTo>
                  <a:cubicBezTo>
                    <a:pt x="170" y="430"/>
                    <a:pt x="189" y="432"/>
                    <a:pt x="208" y="432"/>
                  </a:cubicBezTo>
                  <a:cubicBezTo>
                    <a:pt x="245" y="432"/>
                    <a:pt x="282" y="423"/>
                    <a:pt x="316" y="403"/>
                  </a:cubicBezTo>
                  <a:cubicBezTo>
                    <a:pt x="419" y="344"/>
                    <a:pt x="455" y="212"/>
                    <a:pt x="395" y="108"/>
                  </a:cubicBezTo>
                  <a:cubicBezTo>
                    <a:pt x="355" y="39"/>
                    <a:pt x="283" y="0"/>
                    <a:pt x="208" y="0"/>
                  </a:cubicBezTo>
                  <a:cubicBezTo>
                    <a:pt x="171" y="0"/>
                    <a:pt x="134" y="10"/>
                    <a:pt x="100" y="29"/>
                  </a:cubicBezTo>
                  <a:cubicBezTo>
                    <a:pt x="49" y="59"/>
                    <a:pt x="14" y="107"/>
                    <a:pt x="0" y="160"/>
                  </a:cubicBezTo>
                  <a:cubicBezTo>
                    <a:pt x="21" y="166"/>
                    <a:pt x="42" y="175"/>
                    <a:pt x="60" y="187"/>
                  </a:cubicBezTo>
                  <a:cubicBezTo>
                    <a:pt x="61" y="184"/>
                    <a:pt x="62" y="181"/>
                    <a:pt x="63" y="177"/>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58">
              <a:extLst>
                <a:ext uri="{FF2B5EF4-FFF2-40B4-BE49-F238E27FC236}">
                  <a16:creationId xmlns:a16="http://schemas.microsoft.com/office/drawing/2014/main" id="{13A36AFC-F6D8-A347-9FAF-30163EA6510E}"/>
                </a:ext>
              </a:extLst>
            </p:cNvPr>
            <p:cNvSpPr>
              <a:spLocks noChangeArrowheads="1"/>
            </p:cNvSpPr>
            <p:nvPr/>
          </p:nvSpPr>
          <p:spPr bwMode="auto">
            <a:xfrm>
              <a:off x="2095500" y="3730625"/>
              <a:ext cx="63500" cy="95250"/>
            </a:xfrm>
            <a:custGeom>
              <a:avLst/>
              <a:gdLst>
                <a:gd name="T0" fmla="*/ 36 w 176"/>
                <a:gd name="T1" fmla="*/ 164 h 266"/>
                <a:gd name="T2" fmla="*/ 167 w 176"/>
                <a:gd name="T3" fmla="*/ 265 h 266"/>
                <a:gd name="T4" fmla="*/ 174 w 176"/>
                <a:gd name="T5" fmla="*/ 199 h 266"/>
                <a:gd name="T6" fmla="*/ 93 w 176"/>
                <a:gd name="T7" fmla="*/ 132 h 266"/>
                <a:gd name="T8" fmla="*/ 75 w 176"/>
                <a:gd name="T9" fmla="*/ 27 h 266"/>
                <a:gd name="T10" fmla="*/ 15 w 176"/>
                <a:gd name="T11" fmla="*/ 0 h 266"/>
                <a:gd name="T12" fmla="*/ 36 w 176"/>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6" h="266">
                  <a:moveTo>
                    <a:pt x="36" y="164"/>
                  </a:moveTo>
                  <a:cubicBezTo>
                    <a:pt x="66" y="216"/>
                    <a:pt x="114" y="251"/>
                    <a:pt x="167" y="265"/>
                  </a:cubicBezTo>
                  <a:cubicBezTo>
                    <a:pt x="173" y="243"/>
                    <a:pt x="175" y="221"/>
                    <a:pt x="174" y="199"/>
                  </a:cubicBezTo>
                  <a:cubicBezTo>
                    <a:pt x="140" y="187"/>
                    <a:pt x="111" y="163"/>
                    <a:pt x="93" y="132"/>
                  </a:cubicBezTo>
                  <a:cubicBezTo>
                    <a:pt x="74" y="100"/>
                    <a:pt x="68" y="63"/>
                    <a:pt x="75" y="27"/>
                  </a:cubicBezTo>
                  <a:cubicBezTo>
                    <a:pt x="57" y="15"/>
                    <a:pt x="36" y="6"/>
                    <a:pt x="15" y="0"/>
                  </a:cubicBezTo>
                  <a:cubicBezTo>
                    <a:pt x="0" y="54"/>
                    <a:pt x="6"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60">
              <a:extLst>
                <a:ext uri="{FF2B5EF4-FFF2-40B4-BE49-F238E27FC236}">
                  <a16:creationId xmlns:a16="http://schemas.microsoft.com/office/drawing/2014/main" id="{4105A4B4-5E8F-E947-AD25-FAA110BA7D30}"/>
                </a:ext>
              </a:extLst>
            </p:cNvPr>
            <p:cNvSpPr>
              <a:spLocks noChangeArrowheads="1"/>
            </p:cNvSpPr>
            <p:nvPr/>
          </p:nvSpPr>
          <p:spPr bwMode="auto">
            <a:xfrm>
              <a:off x="1322388" y="3937000"/>
              <a:ext cx="466725" cy="217488"/>
            </a:xfrm>
            <a:custGeom>
              <a:avLst/>
              <a:gdLst>
                <a:gd name="T0" fmla="*/ 1237 w 1297"/>
                <a:gd name="T1" fmla="*/ 139 h 605"/>
                <a:gd name="T2" fmla="*/ 942 w 1297"/>
                <a:gd name="T3" fmla="*/ 60 h 605"/>
                <a:gd name="T4" fmla="*/ 0 w 1297"/>
                <a:gd name="T5" fmla="*/ 604 h 605"/>
                <a:gd name="T6" fmla="*/ 864 w 1297"/>
                <a:gd name="T7" fmla="*/ 604 h 605"/>
                <a:gd name="T8" fmla="*/ 1158 w 1297"/>
                <a:gd name="T9" fmla="*/ 434 h 605"/>
                <a:gd name="T10" fmla="*/ 1237 w 1297"/>
                <a:gd name="T11" fmla="*/ 139 h 605"/>
              </a:gdLst>
              <a:ahLst/>
              <a:cxnLst>
                <a:cxn ang="0">
                  <a:pos x="T0" y="T1"/>
                </a:cxn>
                <a:cxn ang="0">
                  <a:pos x="T2" y="T3"/>
                </a:cxn>
                <a:cxn ang="0">
                  <a:pos x="T4" y="T5"/>
                </a:cxn>
                <a:cxn ang="0">
                  <a:pos x="T6" y="T7"/>
                </a:cxn>
                <a:cxn ang="0">
                  <a:pos x="T8" y="T9"/>
                </a:cxn>
                <a:cxn ang="0">
                  <a:pos x="T10" y="T11"/>
                </a:cxn>
              </a:cxnLst>
              <a:rect l="0" t="0" r="r" b="b"/>
              <a:pathLst>
                <a:path w="1297" h="605">
                  <a:moveTo>
                    <a:pt x="1237" y="139"/>
                  </a:moveTo>
                  <a:cubicBezTo>
                    <a:pt x="1177" y="36"/>
                    <a:pt x="1045" y="0"/>
                    <a:pt x="942" y="60"/>
                  </a:cubicBezTo>
                  <a:lnTo>
                    <a:pt x="0" y="604"/>
                  </a:lnTo>
                  <a:lnTo>
                    <a:pt x="864" y="604"/>
                  </a:lnTo>
                  <a:lnTo>
                    <a:pt x="1158" y="434"/>
                  </a:lnTo>
                  <a:cubicBezTo>
                    <a:pt x="1261" y="374"/>
                    <a:pt x="1296"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61">
              <a:extLst>
                <a:ext uri="{FF2B5EF4-FFF2-40B4-BE49-F238E27FC236}">
                  <a16:creationId xmlns:a16="http://schemas.microsoft.com/office/drawing/2014/main" id="{D1F6682C-47E4-0942-8D63-0E7191B0FF86}"/>
                </a:ext>
              </a:extLst>
            </p:cNvPr>
            <p:cNvSpPr>
              <a:spLocks noChangeArrowheads="1"/>
            </p:cNvSpPr>
            <p:nvPr/>
          </p:nvSpPr>
          <p:spPr bwMode="auto">
            <a:xfrm>
              <a:off x="2116138" y="3849688"/>
              <a:ext cx="174625" cy="227012"/>
            </a:xfrm>
            <a:custGeom>
              <a:avLst/>
              <a:gdLst>
                <a:gd name="T0" fmla="*/ 0 w 484"/>
                <a:gd name="T1" fmla="*/ 352 h 632"/>
                <a:gd name="T2" fmla="*/ 132 w 484"/>
                <a:gd name="T3" fmla="*/ 453 h 632"/>
                <a:gd name="T4" fmla="*/ 153 w 484"/>
                <a:gd name="T5" fmla="*/ 617 h 632"/>
                <a:gd name="T6" fmla="*/ 317 w 484"/>
                <a:gd name="T7" fmla="*/ 595 h 632"/>
                <a:gd name="T8" fmla="*/ 483 w 484"/>
                <a:gd name="T9" fmla="*/ 499 h 632"/>
                <a:gd name="T10" fmla="*/ 483 w 484"/>
                <a:gd name="T11" fmla="*/ 0 h 632"/>
                <a:gd name="T12" fmla="*/ 101 w 484"/>
                <a:gd name="T13" fmla="*/ 221 h 632"/>
                <a:gd name="T14" fmla="*/ 0 w 484"/>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32">
                  <a:moveTo>
                    <a:pt x="0" y="352"/>
                  </a:moveTo>
                  <a:cubicBezTo>
                    <a:pt x="54" y="366"/>
                    <a:pt x="102" y="401"/>
                    <a:pt x="132" y="453"/>
                  </a:cubicBezTo>
                  <a:cubicBezTo>
                    <a:pt x="161" y="504"/>
                    <a:pt x="167" y="563"/>
                    <a:pt x="153" y="617"/>
                  </a:cubicBezTo>
                  <a:cubicBezTo>
                    <a:pt x="207" y="631"/>
                    <a:pt x="265" y="625"/>
                    <a:pt x="317" y="595"/>
                  </a:cubicBezTo>
                  <a:lnTo>
                    <a:pt x="483" y="499"/>
                  </a:lnTo>
                  <a:lnTo>
                    <a:pt x="483" y="0"/>
                  </a:lnTo>
                  <a:lnTo>
                    <a:pt x="101" y="221"/>
                  </a:lnTo>
                  <a:cubicBezTo>
                    <a:pt x="49" y="251"/>
                    <a:pt x="15" y="299"/>
                    <a:pt x="0"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62">
              <a:extLst>
                <a:ext uri="{FF2B5EF4-FFF2-40B4-BE49-F238E27FC236}">
                  <a16:creationId xmlns:a16="http://schemas.microsoft.com/office/drawing/2014/main" id="{94070370-F758-A84C-984D-D4DFF7E63A47}"/>
                </a:ext>
              </a:extLst>
            </p:cNvPr>
            <p:cNvSpPr>
              <a:spLocks noChangeArrowheads="1"/>
            </p:cNvSpPr>
            <p:nvPr/>
          </p:nvSpPr>
          <p:spPr bwMode="auto">
            <a:xfrm>
              <a:off x="1639888"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09" y="363"/>
                    <a:pt x="241" y="399"/>
                    <a:pt x="345" y="339"/>
                  </a:cubicBezTo>
                  <a:lnTo>
                    <a:pt x="933" y="0"/>
                  </a:lnTo>
                  <a:lnTo>
                    <a:pt x="84" y="0"/>
                  </a:lnTo>
                  <a:cubicBezTo>
                    <a:pt x="16"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63">
              <a:extLst>
                <a:ext uri="{FF2B5EF4-FFF2-40B4-BE49-F238E27FC236}">
                  <a16:creationId xmlns:a16="http://schemas.microsoft.com/office/drawing/2014/main" id="{3A5E6721-838F-AD4D-A330-06A977A14263}"/>
                </a:ext>
              </a:extLst>
            </p:cNvPr>
            <p:cNvSpPr>
              <a:spLocks noChangeArrowheads="1"/>
            </p:cNvSpPr>
            <p:nvPr/>
          </p:nvSpPr>
          <p:spPr bwMode="auto">
            <a:xfrm>
              <a:off x="1260475" y="3829050"/>
              <a:ext cx="77788" cy="153988"/>
            </a:xfrm>
            <a:custGeom>
              <a:avLst/>
              <a:gdLst>
                <a:gd name="T0" fmla="*/ 154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5 w 215"/>
                <a:gd name="T15" fmla="*/ 400 h 427"/>
                <a:gd name="T16" fmla="*/ 154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4" y="105"/>
                  </a:moveTo>
                  <a:cubicBezTo>
                    <a:pt x="120" y="47"/>
                    <a:pt x="63" y="10"/>
                    <a:pt x="0" y="0"/>
                  </a:cubicBezTo>
                  <a:lnTo>
                    <a:pt x="0" y="66"/>
                  </a:lnTo>
                  <a:cubicBezTo>
                    <a:pt x="41" y="75"/>
                    <a:pt x="77" y="100"/>
                    <a:pt x="98" y="137"/>
                  </a:cubicBezTo>
                  <a:cubicBezTo>
                    <a:pt x="139" y="209"/>
                    <a:pt x="115" y="301"/>
                    <a:pt x="43" y="343"/>
                  </a:cubicBezTo>
                  <a:cubicBezTo>
                    <a:pt x="29" y="351"/>
                    <a:pt x="15" y="356"/>
                    <a:pt x="0" y="359"/>
                  </a:cubicBezTo>
                  <a:lnTo>
                    <a:pt x="0" y="426"/>
                  </a:lnTo>
                  <a:cubicBezTo>
                    <a:pt x="26" y="422"/>
                    <a:pt x="51" y="413"/>
                    <a:pt x="75" y="400"/>
                  </a:cubicBezTo>
                  <a:cubicBezTo>
                    <a:pt x="179" y="340"/>
                    <a:pt x="214" y="208"/>
                    <a:pt x="154" y="105"/>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64">
              <a:extLst>
                <a:ext uri="{FF2B5EF4-FFF2-40B4-BE49-F238E27FC236}">
                  <a16:creationId xmlns:a16="http://schemas.microsoft.com/office/drawing/2014/main" id="{72A1A936-A9A8-ED4D-990F-215D8E05EA07}"/>
                </a:ext>
              </a:extLst>
            </p:cNvPr>
            <p:cNvSpPr>
              <a:spLocks noChangeArrowheads="1"/>
            </p:cNvSpPr>
            <p:nvPr/>
          </p:nvSpPr>
          <p:spPr bwMode="auto">
            <a:xfrm>
              <a:off x="2011466" y="3970303"/>
              <a:ext cx="163513" cy="169863"/>
            </a:xfrm>
            <a:custGeom>
              <a:avLst/>
              <a:gdLst>
                <a:gd name="T0" fmla="*/ 324 w 456"/>
                <a:gd name="T1" fmla="*/ 178 h 470"/>
                <a:gd name="T2" fmla="*/ 302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2" y="14"/>
                  </a:cubicBezTo>
                  <a:cubicBezTo>
                    <a:pt x="249" y="0"/>
                    <a:pt x="190" y="6"/>
                    <a:pt x="139" y="36"/>
                  </a:cubicBezTo>
                  <a:cubicBezTo>
                    <a:pt x="35" y="95"/>
                    <a:pt x="0" y="228"/>
                    <a:pt x="60" y="331"/>
                  </a:cubicBezTo>
                  <a:cubicBezTo>
                    <a:pt x="119" y="435"/>
                    <a:pt x="251"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8" name="Freeform 65">
              <a:extLst>
                <a:ext uri="{FF2B5EF4-FFF2-40B4-BE49-F238E27FC236}">
                  <a16:creationId xmlns:a16="http://schemas.microsoft.com/office/drawing/2014/main" id="{6CFDFA04-DBD1-F941-A784-26A0CB719DC0}"/>
                </a:ext>
              </a:extLst>
            </p:cNvPr>
            <p:cNvSpPr>
              <a:spLocks noChangeArrowheads="1"/>
            </p:cNvSpPr>
            <p:nvPr/>
          </p:nvSpPr>
          <p:spPr bwMode="auto">
            <a:xfrm>
              <a:off x="2112569" y="3970303"/>
              <a:ext cx="69450" cy="101635"/>
            </a:xfrm>
            <a:custGeom>
              <a:avLst/>
              <a:gdLst>
                <a:gd name="T0" fmla="*/ 146 w 182"/>
                <a:gd name="T1" fmla="*/ 101 h 266"/>
                <a:gd name="T2" fmla="*/ 14 w 182"/>
                <a:gd name="T3" fmla="*/ 0 h 266"/>
                <a:gd name="T4" fmla="*/ 36 w 182"/>
                <a:gd name="T5" fmla="*/ 164 h 266"/>
                <a:gd name="T6" fmla="*/ 167 w 182"/>
                <a:gd name="T7" fmla="*/ 265 h 266"/>
                <a:gd name="T8" fmla="*/ 146 w 182"/>
                <a:gd name="T9" fmla="*/ 101 h 266"/>
              </a:gdLst>
              <a:ahLst/>
              <a:cxnLst>
                <a:cxn ang="0">
                  <a:pos x="T0" y="T1"/>
                </a:cxn>
                <a:cxn ang="0">
                  <a:pos x="T2" y="T3"/>
                </a:cxn>
                <a:cxn ang="0">
                  <a:pos x="T4" y="T5"/>
                </a:cxn>
                <a:cxn ang="0">
                  <a:pos x="T6" y="T7"/>
                </a:cxn>
                <a:cxn ang="0">
                  <a:pos x="T8" y="T9"/>
                </a:cxn>
              </a:cxnLst>
              <a:rect l="0" t="0" r="r" b="b"/>
              <a:pathLst>
                <a:path w="182" h="266">
                  <a:moveTo>
                    <a:pt x="146" y="101"/>
                  </a:moveTo>
                  <a:cubicBezTo>
                    <a:pt x="116" y="49"/>
                    <a:pt x="68" y="14"/>
                    <a:pt x="14" y="0"/>
                  </a:cubicBezTo>
                  <a:cubicBezTo>
                    <a:pt x="0" y="53"/>
                    <a:pt x="6" y="112"/>
                    <a:pt x="36" y="164"/>
                  </a:cubicBezTo>
                  <a:cubicBezTo>
                    <a:pt x="66" y="216"/>
                    <a:pt x="114" y="250"/>
                    <a:pt x="167" y="265"/>
                  </a:cubicBezTo>
                  <a:cubicBezTo>
                    <a:pt x="181" y="211"/>
                    <a:pt x="175" y="152"/>
                    <a:pt x="146"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07254161"/>
      </p:ext>
    </p:extLst>
  </p:cSld>
  <p:clrMapOvr>
    <a:masterClrMapping/>
  </p:clrMapOvr>
  <p:extLst>
    <p:ext uri="{DCECCB84-F9BA-43D5-87BE-67443E8EF086}">
      <p15:sldGuideLst xmlns:p15="http://schemas.microsoft.com/office/powerpoint/2012/main">
        <p15:guide id="1" pos="5382" userDrawn="1">
          <p15:clr>
            <a:srgbClr val="FBAE40"/>
          </p15:clr>
        </p15:guide>
        <p15:guide id="2" pos="84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en-US" noProof="0" smtClean="0"/>
              <a:t>‹#›</a:t>
            </a:fld>
            <a:endParaRPr lang="en-US" noProof="0"/>
          </a:p>
        </p:txBody>
      </p:sp>
      <p:sp>
        <p:nvSpPr>
          <p:cNvPr id="8" name="Title 1">
            <a:extLst>
              <a:ext uri="{FF2B5EF4-FFF2-40B4-BE49-F238E27FC236}">
                <a16:creationId xmlns:a16="http://schemas.microsoft.com/office/drawing/2014/main" id="{8DCFA21B-11CF-E64F-AE14-9C6F2CC4D9F5}"/>
              </a:ext>
            </a:extLst>
          </p:cNvPr>
          <p:cNvSpPr>
            <a:spLocks noGrp="1"/>
          </p:cNvSpPr>
          <p:nvPr>
            <p:ph type="title"/>
          </p:nvPr>
        </p:nvSpPr>
        <p:spPr>
          <a:xfrm>
            <a:off x="471600" y="457200"/>
            <a:ext cx="7502400" cy="896938"/>
          </a:xfrm>
        </p:spPr>
        <p:txBody>
          <a:bodyPr/>
          <a:lstStyle/>
          <a:p>
            <a:r>
              <a:rPr lang="en-US"/>
              <a:t>Click to edit Master title style</a:t>
            </a:r>
            <a:endParaRPr lang="en-GB" dirty="0"/>
          </a:p>
        </p:txBody>
      </p:sp>
    </p:spTree>
    <p:extLst>
      <p:ext uri="{BB962C8B-B14F-4D97-AF65-F5344CB8AC3E}">
        <p14:creationId xmlns:p14="http://schemas.microsoft.com/office/powerpoint/2010/main" val="77650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E2BE-1E55-4CBB-AF1C-6949A5F3A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555759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genda v1">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3">
              <a:alpha val="4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3">
              <a:alpha val="7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358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7D0206B-82CB-E348-8A78-9CA3278CF4AE}"/>
              </a:ext>
            </a:extLst>
          </p:cNvPr>
          <p:cNvGrpSpPr/>
          <p:nvPr userDrawn="1"/>
        </p:nvGrpSpPr>
        <p:grpSpPr>
          <a:xfrm>
            <a:off x="471601" y="443753"/>
            <a:ext cx="1087896" cy="425720"/>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grpSp>
        <p:nvGrpSpPr>
          <p:cNvPr id="5" name="Group 4">
            <a:extLst>
              <a:ext uri="{FF2B5EF4-FFF2-40B4-BE49-F238E27FC236}">
                <a16:creationId xmlns:a16="http://schemas.microsoft.com/office/drawing/2014/main" id="{855157AF-F609-EB4F-AB05-03C460060183}"/>
              </a:ext>
            </a:extLst>
          </p:cNvPr>
          <p:cNvGrpSpPr/>
          <p:nvPr userDrawn="1"/>
        </p:nvGrpSpPr>
        <p:grpSpPr>
          <a:xfrm>
            <a:off x="3431704" y="-675456"/>
            <a:ext cx="13646042" cy="10112770"/>
            <a:chOff x="3824562" y="-176569"/>
            <a:chExt cx="12389850" cy="9181835"/>
          </a:xfrm>
        </p:grpSpPr>
        <p:grpSp>
          <p:nvGrpSpPr>
            <p:cNvPr id="37" name="Group 36">
              <a:extLst>
                <a:ext uri="{FF2B5EF4-FFF2-40B4-BE49-F238E27FC236}">
                  <a16:creationId xmlns:a16="http://schemas.microsoft.com/office/drawing/2014/main" id="{9C56989F-3F8C-CC4E-B538-7167AC5CF779}"/>
                </a:ext>
              </a:extLst>
            </p:cNvPr>
            <p:cNvGrpSpPr/>
            <p:nvPr userDrawn="1"/>
          </p:nvGrpSpPr>
          <p:grpSpPr>
            <a:xfrm>
              <a:off x="4223792" y="1193801"/>
              <a:ext cx="9607344" cy="6420050"/>
              <a:chOff x="4712139" y="1274117"/>
              <a:chExt cx="9607344" cy="6420050"/>
            </a:xfrm>
          </p:grpSpPr>
          <p:sp>
            <p:nvSpPr>
              <p:cNvPr id="42" name="Oval 41">
                <a:extLst>
                  <a:ext uri="{FF2B5EF4-FFF2-40B4-BE49-F238E27FC236}">
                    <a16:creationId xmlns:a16="http://schemas.microsoft.com/office/drawing/2014/main" id="{262634B2-CB62-A048-9824-A4BD14E7653D}"/>
                  </a:ext>
                </a:extLst>
              </p:cNvPr>
              <p:cNvSpPr/>
              <p:nvPr/>
            </p:nvSpPr>
            <p:spPr>
              <a:xfrm>
                <a:off x="7228573" y="1274117"/>
                <a:ext cx="6420050" cy="6420050"/>
              </a:xfrm>
              <a:prstGeom prst="ellipse">
                <a:avLst/>
              </a:prstGeom>
              <a:gradFill>
                <a:gsLst>
                  <a:gs pos="21000">
                    <a:schemeClr val="accent3"/>
                  </a:gs>
                  <a:gs pos="96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5DD65EAF-E52F-3B41-9BB8-4FAF2B61FE9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712139" y="1472666"/>
                <a:ext cx="9607344" cy="5414208"/>
              </a:xfrm>
              <a:prstGeom prst="rect">
                <a:avLst/>
              </a:prstGeom>
            </p:spPr>
          </p:pic>
        </p:grpSp>
        <p:grpSp>
          <p:nvGrpSpPr>
            <p:cNvPr id="49" name="Group 48">
              <a:extLst>
                <a:ext uri="{FF2B5EF4-FFF2-40B4-BE49-F238E27FC236}">
                  <a16:creationId xmlns:a16="http://schemas.microsoft.com/office/drawing/2014/main" id="{F031CA6A-95C7-8D4E-AC27-03EDDB1E1283}"/>
                </a:ext>
              </a:extLst>
            </p:cNvPr>
            <p:cNvGrpSpPr/>
            <p:nvPr userDrawn="1"/>
          </p:nvGrpSpPr>
          <p:grpSpPr>
            <a:xfrm>
              <a:off x="3824562" y="-176569"/>
              <a:ext cx="12389850" cy="8313164"/>
              <a:chOff x="4312909" y="-96253"/>
              <a:chExt cx="12389850" cy="8313164"/>
            </a:xfrm>
          </p:grpSpPr>
          <p:sp>
            <p:nvSpPr>
              <p:cNvPr id="50" name="Rectangle: Rounded Corners 48">
                <a:extLst>
                  <a:ext uri="{FF2B5EF4-FFF2-40B4-BE49-F238E27FC236}">
                    <a16:creationId xmlns:a16="http://schemas.microsoft.com/office/drawing/2014/main" id="{63F2622A-1BC6-8645-8522-A096536BDCEB}"/>
                  </a:ext>
                </a:extLst>
              </p:cNvPr>
              <p:cNvSpPr/>
              <p:nvPr/>
            </p:nvSpPr>
            <p:spPr>
              <a:xfrm rot="3600000">
                <a:off x="11193972" y="324977"/>
                <a:ext cx="1065396" cy="3851430"/>
              </a:xfrm>
              <a:prstGeom prst="roundRect">
                <a:avLst>
                  <a:gd name="adj" fmla="val 50000"/>
                </a:avLst>
              </a:prstGeom>
              <a:gradFill>
                <a:gsLst>
                  <a:gs pos="90000">
                    <a:schemeClr val="accent6">
                      <a:alpha val="0"/>
                    </a:schemeClr>
                  </a:gs>
                  <a:gs pos="63000">
                    <a:schemeClr val="accent6"/>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49">
                <a:extLst>
                  <a:ext uri="{FF2B5EF4-FFF2-40B4-BE49-F238E27FC236}">
                    <a16:creationId xmlns:a16="http://schemas.microsoft.com/office/drawing/2014/main" id="{D527D29B-39E0-4F4D-B6A8-3DF861B7F898}"/>
                  </a:ext>
                </a:extLst>
              </p:cNvPr>
              <p:cNvSpPr/>
              <p:nvPr/>
            </p:nvSpPr>
            <p:spPr>
              <a:xfrm rot="3600000">
                <a:off x="10839739" y="1407468"/>
                <a:ext cx="1375589" cy="4576547"/>
              </a:xfrm>
              <a:prstGeom prst="roundRect">
                <a:avLst>
                  <a:gd name="adj" fmla="val 50000"/>
                </a:avLst>
              </a:prstGeom>
              <a:gradFill>
                <a:gsLst>
                  <a:gs pos="86000">
                    <a:schemeClr val="accent6">
                      <a:alpha val="0"/>
                    </a:schemeClr>
                  </a:gs>
                  <a:gs pos="60000">
                    <a:schemeClr val="accent6"/>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556FD11D-D82E-1645-8914-7380284249B2}"/>
                  </a:ext>
                </a:extLst>
              </p:cNvPr>
              <p:cNvGrpSpPr/>
              <p:nvPr/>
            </p:nvGrpSpPr>
            <p:grpSpPr>
              <a:xfrm>
                <a:off x="4312909" y="-96253"/>
                <a:ext cx="12389850" cy="8313164"/>
                <a:chOff x="4312909" y="-96253"/>
                <a:chExt cx="12389850" cy="8313164"/>
              </a:xfrm>
            </p:grpSpPr>
            <p:sp>
              <p:nvSpPr>
                <p:cNvPr id="53" name="Oval 52">
                  <a:extLst>
                    <a:ext uri="{FF2B5EF4-FFF2-40B4-BE49-F238E27FC236}">
                      <a16:creationId xmlns:a16="http://schemas.microsoft.com/office/drawing/2014/main" id="{EC50F5C2-B165-8A49-806E-31FA22331448}"/>
                    </a:ext>
                  </a:extLst>
                </p:cNvPr>
                <p:cNvSpPr/>
                <p:nvPr/>
              </p:nvSpPr>
              <p:spPr>
                <a:xfrm>
                  <a:off x="8289748" y="4690786"/>
                  <a:ext cx="3526125" cy="3526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64CABB56-B176-C04B-A7D6-1595733C084F}"/>
                    </a:ext>
                  </a:extLst>
                </p:cNvPr>
                <p:cNvGrpSpPr/>
                <p:nvPr/>
              </p:nvGrpSpPr>
              <p:grpSpPr>
                <a:xfrm>
                  <a:off x="4312909" y="-96253"/>
                  <a:ext cx="12389850" cy="6982288"/>
                  <a:chOff x="4312909" y="-96253"/>
                  <a:chExt cx="12389850" cy="6982288"/>
                </a:xfrm>
              </p:grpSpPr>
              <p:sp>
                <p:nvSpPr>
                  <p:cNvPr id="55" name="Oval 54">
                    <a:extLst>
                      <a:ext uri="{FF2B5EF4-FFF2-40B4-BE49-F238E27FC236}">
                        <a16:creationId xmlns:a16="http://schemas.microsoft.com/office/drawing/2014/main" id="{95B7BDD9-DE47-9E42-88CF-7C9230D42EA6}"/>
                      </a:ext>
                    </a:extLst>
                  </p:cNvPr>
                  <p:cNvSpPr/>
                  <p:nvPr/>
                </p:nvSpPr>
                <p:spPr>
                  <a:xfrm rot="20457214">
                    <a:off x="10364320" y="2404428"/>
                    <a:ext cx="3001311" cy="795104"/>
                  </a:xfrm>
                  <a:prstGeom prst="ellipse">
                    <a:avLst/>
                  </a:prstGeom>
                  <a:solidFill>
                    <a:schemeClr val="tx1">
                      <a:alpha val="8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31776D1-CBF2-B64E-A331-07CF197C65A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12909" y="-96253"/>
                    <a:ext cx="12389850" cy="6982288"/>
                  </a:xfrm>
                  <a:prstGeom prst="rect">
                    <a:avLst/>
                  </a:prstGeom>
                </p:spPr>
              </p:pic>
              <p:sp>
                <p:nvSpPr>
                  <p:cNvPr id="57" name="Rectangle: Rounded Corners 51">
                    <a:extLst>
                      <a:ext uri="{FF2B5EF4-FFF2-40B4-BE49-F238E27FC236}">
                        <a16:creationId xmlns:a16="http://schemas.microsoft.com/office/drawing/2014/main" id="{A05832F1-14C2-284B-BEA8-A16B5A522760}"/>
                      </a:ext>
                    </a:extLst>
                  </p:cNvPr>
                  <p:cNvSpPr/>
                  <p:nvPr/>
                </p:nvSpPr>
                <p:spPr>
                  <a:xfrm rot="3600000">
                    <a:off x="11273012" y="1859908"/>
                    <a:ext cx="1375589" cy="3180010"/>
                  </a:xfrm>
                  <a:prstGeom prst="roundRect">
                    <a:avLst>
                      <a:gd name="adj" fmla="val 50000"/>
                    </a:avLst>
                  </a:prstGeom>
                  <a:gradFill>
                    <a:gsLst>
                      <a:gs pos="86000">
                        <a:schemeClr val="accent6">
                          <a:alpha val="0"/>
                        </a:schemeClr>
                      </a:gs>
                      <a:gs pos="53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8" name="Group 57">
              <a:extLst>
                <a:ext uri="{FF2B5EF4-FFF2-40B4-BE49-F238E27FC236}">
                  <a16:creationId xmlns:a16="http://schemas.microsoft.com/office/drawing/2014/main" id="{A8A952D6-F05E-804D-BB6B-499F65FD80DD}"/>
                </a:ext>
              </a:extLst>
            </p:cNvPr>
            <p:cNvGrpSpPr/>
            <p:nvPr userDrawn="1"/>
          </p:nvGrpSpPr>
          <p:grpSpPr>
            <a:xfrm>
              <a:off x="5546693" y="1357430"/>
              <a:ext cx="7709697" cy="7647836"/>
              <a:chOff x="6035040" y="1437746"/>
              <a:chExt cx="7709697" cy="7647836"/>
            </a:xfrm>
          </p:grpSpPr>
          <p:sp>
            <p:nvSpPr>
              <p:cNvPr id="59" name="Oval 58">
                <a:extLst>
                  <a:ext uri="{FF2B5EF4-FFF2-40B4-BE49-F238E27FC236}">
                    <a16:creationId xmlns:a16="http://schemas.microsoft.com/office/drawing/2014/main" id="{48B846B1-45A7-BB44-B373-C1D73B9C6080}"/>
                  </a:ext>
                </a:extLst>
              </p:cNvPr>
              <p:cNvSpPr/>
              <p:nvPr/>
            </p:nvSpPr>
            <p:spPr>
              <a:xfrm>
                <a:off x="8479857" y="1437746"/>
                <a:ext cx="211756" cy="2117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A984FE23-91E5-734A-A318-22E2B022FBD9}"/>
                  </a:ext>
                </a:extLst>
              </p:cNvPr>
              <p:cNvSpPr/>
              <p:nvPr/>
            </p:nvSpPr>
            <p:spPr>
              <a:xfrm>
                <a:off x="11146056" y="2169266"/>
                <a:ext cx="323678" cy="3236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50856EE4-B322-4A41-AB6F-085C7C87514F}"/>
                  </a:ext>
                </a:extLst>
              </p:cNvPr>
              <p:cNvSpPr/>
              <p:nvPr/>
            </p:nvSpPr>
            <p:spPr>
              <a:xfrm>
                <a:off x="10436060" y="5270763"/>
                <a:ext cx="2433904" cy="2433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E704362-F1E7-3E4C-A3E3-AA5C2A6BE626}"/>
                  </a:ext>
                </a:extLst>
              </p:cNvPr>
              <p:cNvSpPr/>
              <p:nvPr/>
            </p:nvSpPr>
            <p:spPr>
              <a:xfrm>
                <a:off x="6035040" y="5855443"/>
                <a:ext cx="3230139" cy="3230139"/>
              </a:xfrm>
              <a:prstGeom prst="ellipse">
                <a:avLst/>
              </a:prstGeom>
              <a:gradFill>
                <a:gsLst>
                  <a:gs pos="44000">
                    <a:schemeClr val="accent1">
                      <a:alpha val="0"/>
                    </a:schemeClr>
                  </a:gs>
                  <a:gs pos="24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24F3BEB-1081-614E-A670-0969450A4AE0}"/>
                  </a:ext>
                </a:extLst>
              </p:cNvPr>
              <p:cNvSpPr/>
              <p:nvPr/>
            </p:nvSpPr>
            <p:spPr>
              <a:xfrm>
                <a:off x="7008530" y="6157868"/>
                <a:ext cx="174590" cy="1745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55">
                <a:extLst>
                  <a:ext uri="{FF2B5EF4-FFF2-40B4-BE49-F238E27FC236}">
                    <a16:creationId xmlns:a16="http://schemas.microsoft.com/office/drawing/2014/main" id="{E1E8F01D-5715-F24B-9755-73983E611628}"/>
                  </a:ext>
                </a:extLst>
              </p:cNvPr>
              <p:cNvSpPr/>
              <p:nvPr/>
            </p:nvSpPr>
            <p:spPr>
              <a:xfrm rot="3600000">
                <a:off x="10872607" y="3002077"/>
                <a:ext cx="1375589" cy="4368671"/>
              </a:xfrm>
              <a:prstGeom prst="roundRect">
                <a:avLst>
                  <a:gd name="adj" fmla="val 50000"/>
                </a:avLst>
              </a:prstGeom>
              <a:gradFill>
                <a:gsLst>
                  <a:gs pos="86000">
                    <a:schemeClr val="accent1">
                      <a:alpha val="0"/>
                    </a:schemeClr>
                  </a:gs>
                  <a:gs pos="5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Rounded Corners 56">
                <a:extLst>
                  <a:ext uri="{FF2B5EF4-FFF2-40B4-BE49-F238E27FC236}">
                    <a16:creationId xmlns:a16="http://schemas.microsoft.com/office/drawing/2014/main" id="{026F7D5B-3229-6244-8D72-F2A577A62FEB}"/>
                  </a:ext>
                </a:extLst>
              </p:cNvPr>
              <p:cNvSpPr/>
              <p:nvPr/>
            </p:nvSpPr>
            <p:spPr>
              <a:xfrm rot="3600000">
                <a:off x="10290256" y="3611341"/>
                <a:ext cx="937075" cy="5671409"/>
              </a:xfrm>
              <a:prstGeom prst="roundRect">
                <a:avLst>
                  <a:gd name="adj" fmla="val 50000"/>
                </a:avLst>
              </a:prstGeom>
              <a:gradFill>
                <a:gsLst>
                  <a:gs pos="86000">
                    <a:schemeClr val="accent1">
                      <a:alpha val="0"/>
                    </a:schemeClr>
                  </a:gs>
                  <a:gs pos="47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63B490E5-1C64-B848-A5EF-488CE3D481F3}"/>
                  </a:ext>
                </a:extLst>
              </p:cNvPr>
              <p:cNvSpPr/>
              <p:nvPr/>
            </p:nvSpPr>
            <p:spPr>
              <a:xfrm>
                <a:off x="9344491" y="5347594"/>
                <a:ext cx="2940642" cy="2940642"/>
              </a:xfrm>
              <a:prstGeom prst="ellipse">
                <a:avLst/>
              </a:prstGeom>
              <a:solidFill>
                <a:schemeClr val="accent1">
                  <a:alpha val="94000"/>
                </a:schemeClr>
              </a:solidFill>
              <a:ln>
                <a:noFill/>
              </a:ln>
              <a:effectLst>
                <a:softEdge rad="622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57">
                <a:extLst>
                  <a:ext uri="{FF2B5EF4-FFF2-40B4-BE49-F238E27FC236}">
                    <a16:creationId xmlns:a16="http://schemas.microsoft.com/office/drawing/2014/main" id="{ED3B0C64-0B38-354D-A686-23F0346817FE}"/>
                  </a:ext>
                </a:extLst>
              </p:cNvPr>
              <p:cNvSpPr/>
              <p:nvPr/>
            </p:nvSpPr>
            <p:spPr>
              <a:xfrm rot="3600000">
                <a:off x="11092895" y="3678216"/>
                <a:ext cx="937075" cy="3270305"/>
              </a:xfrm>
              <a:prstGeom prst="roundRect">
                <a:avLst>
                  <a:gd name="adj" fmla="val 50000"/>
                </a:avLst>
              </a:prstGeom>
              <a:gradFill>
                <a:gsLst>
                  <a:gs pos="86000">
                    <a:schemeClr val="accent3">
                      <a:alpha val="0"/>
                    </a:schemeClr>
                  </a:gs>
                  <a:gs pos="47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4" name="Oval 73">
            <a:extLst>
              <a:ext uri="{FF2B5EF4-FFF2-40B4-BE49-F238E27FC236}">
                <a16:creationId xmlns:a16="http://schemas.microsoft.com/office/drawing/2014/main" id="{44A2DA06-7EC6-0940-9BB2-8B08BB1CC316}"/>
              </a:ext>
            </a:extLst>
          </p:cNvPr>
          <p:cNvSpPr/>
          <p:nvPr userDrawn="1"/>
        </p:nvSpPr>
        <p:spPr>
          <a:xfrm>
            <a:off x="-2020767" y="2129544"/>
            <a:ext cx="2680675" cy="26806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8A04CAAD-3AD5-514F-A339-544501F9C5B4}"/>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35" name="Subtitle 2">
            <a:extLst>
              <a:ext uri="{FF2B5EF4-FFF2-40B4-BE49-F238E27FC236}">
                <a16:creationId xmlns:a16="http://schemas.microsoft.com/office/drawing/2014/main" id="{1D5FAD6E-69EA-D941-8246-C93684A4B896}"/>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36" name="Date Placeholder 3">
            <a:extLst>
              <a:ext uri="{FF2B5EF4-FFF2-40B4-BE49-F238E27FC236}">
                <a16:creationId xmlns:a16="http://schemas.microsoft.com/office/drawing/2014/main" id="{903C090C-C70F-F745-878D-8236E0650EEB}"/>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1355676239"/>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genda v2">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4">
              <a:alpha val="40000"/>
            </a:schemeClr>
          </a:solidFill>
          <a:ln>
            <a:noFill/>
          </a:ln>
          <a:effec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4">
              <a:alpha val="40000"/>
            </a:schemeClr>
          </a:solidFill>
          <a:ln w="9525" cap="flat">
            <a:noFill/>
            <a:bevel/>
            <a:headEnd/>
            <a:tailEnd/>
          </a:ln>
          <a:effec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4"/>
          </a:solidFill>
          <a:ln>
            <a:noFill/>
          </a:ln>
          <a:effec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4">
              <a:alpha val="70000"/>
            </a:schemeClr>
          </a:solidFill>
          <a:ln w="9525" cap="flat">
            <a:noFill/>
            <a:bevel/>
            <a:headEnd/>
            <a:tailEnd/>
          </a:ln>
          <a:effec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2467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BC36-3243-45C6-B8D6-90C91E4CE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8FEBB9-1991-46A8-82D5-20A2DAE344BB}"/>
              </a:ext>
            </a:extLst>
          </p:cNvPr>
          <p:cNvSpPr>
            <a:spLocks noGrp="1"/>
          </p:cNvSpPr>
          <p:nvPr>
            <p:ph sz="half" idx="1"/>
          </p:nvPr>
        </p:nvSpPr>
        <p:spPr>
          <a:xfrm>
            <a:off x="442914" y="1376365"/>
            <a:ext cx="5354628" cy="4789486"/>
          </a:xfrm>
        </p:spPr>
        <p:txBody>
          <a:bodyPr/>
          <a:lstStyle>
            <a:lvl5pPr marL="0"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0571CB3D-C781-4449-861E-1FA2E0B0744F}"/>
              </a:ext>
            </a:extLst>
          </p:cNvPr>
          <p:cNvSpPr>
            <a:spLocks noGrp="1"/>
          </p:cNvSpPr>
          <p:nvPr>
            <p:ph sz="half" idx="2"/>
          </p:nvPr>
        </p:nvSpPr>
        <p:spPr>
          <a:xfrm>
            <a:off x="6096000" y="1376363"/>
            <a:ext cx="5328592" cy="4789487"/>
          </a:xfrm>
        </p:spPr>
        <p:txBody>
          <a:bodyPr/>
          <a:lstStyle>
            <a:lvl5pPr marL="0"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13D9E60-89CF-4BF4-BEF6-984080CABF90}"/>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83805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DBC5C-C566-4F39-9723-F7D657E59B2D}"/>
              </a:ext>
            </a:extLst>
          </p:cNvPr>
          <p:cNvSpPr>
            <a:spLocks noGrp="1"/>
          </p:cNvSpPr>
          <p:nvPr>
            <p:ph type="body" idx="1"/>
          </p:nvPr>
        </p:nvSpPr>
        <p:spPr>
          <a:xfrm>
            <a:off x="442910" y="1376363"/>
            <a:ext cx="5328593"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B17CA9-1BA5-47A1-8ABC-706D96107DA6}"/>
              </a:ext>
            </a:extLst>
          </p:cNvPr>
          <p:cNvSpPr>
            <a:spLocks noGrp="1"/>
          </p:cNvSpPr>
          <p:nvPr>
            <p:ph sz="half" idx="2"/>
          </p:nvPr>
        </p:nvSpPr>
        <p:spPr>
          <a:xfrm>
            <a:off x="442911" y="1969477"/>
            <a:ext cx="5328593" cy="41963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92719B-D74F-4EFB-B1CF-BC7D5E56A6E5}"/>
              </a:ext>
            </a:extLst>
          </p:cNvPr>
          <p:cNvSpPr>
            <a:spLocks noGrp="1"/>
          </p:cNvSpPr>
          <p:nvPr>
            <p:ph type="body" sz="quarter" idx="3"/>
          </p:nvPr>
        </p:nvSpPr>
        <p:spPr>
          <a:xfrm>
            <a:off x="6096000" y="1376363"/>
            <a:ext cx="5328591"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6FF3E-7F4C-4D4F-A732-9308533AA8FA}"/>
              </a:ext>
            </a:extLst>
          </p:cNvPr>
          <p:cNvSpPr>
            <a:spLocks noGrp="1"/>
          </p:cNvSpPr>
          <p:nvPr>
            <p:ph sz="quarter" idx="4"/>
          </p:nvPr>
        </p:nvSpPr>
        <p:spPr>
          <a:xfrm>
            <a:off x="6095999" y="1969477"/>
            <a:ext cx="5328593" cy="419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44373070-CA0D-4902-A9F1-2380E4992865}"/>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10" name="Title 9">
            <a:extLst>
              <a:ext uri="{FF2B5EF4-FFF2-40B4-BE49-F238E27FC236}">
                <a16:creationId xmlns:a16="http://schemas.microsoft.com/office/drawing/2014/main" id="{1CF7AB2A-3DBF-4D3F-A954-196C7ED027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2439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dirty="0"/>
              <a:t>Click to edit Master text styles</a:t>
            </a:r>
          </a:p>
        </p:txBody>
      </p:sp>
    </p:spTree>
    <p:extLst>
      <p:ext uri="{BB962C8B-B14F-4D97-AF65-F5344CB8AC3E}">
        <p14:creationId xmlns:p14="http://schemas.microsoft.com/office/powerpoint/2010/main" val="1819762144"/>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2414"/>
            <a:ext cx="7498586" cy="6415974"/>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2913 h 6415974"/>
              <a:gd name="connsiteX1" fmla="*/ 1795802 w 7498586"/>
              <a:gd name="connsiteY1" fmla="*/ 2414 h 6415974"/>
              <a:gd name="connsiteX2" fmla="*/ 7493824 w 7498586"/>
              <a:gd name="connsiteY2" fmla="*/ 0 h 6415974"/>
              <a:gd name="connsiteX3" fmla="*/ 7498586 w 7498586"/>
              <a:gd name="connsiteY3" fmla="*/ 4562950 h 6415974"/>
              <a:gd name="connsiteX4" fmla="*/ 3220841 w 7498586"/>
              <a:gd name="connsiteY4" fmla="*/ 6415913 h 6415974"/>
              <a:gd name="connsiteX5" fmla="*/ 0 w 7498586"/>
              <a:gd name="connsiteY5" fmla="*/ 3232913 h 641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5974">
                <a:moveTo>
                  <a:pt x="0" y="3232913"/>
                </a:moveTo>
                <a:cubicBezTo>
                  <a:pt x="0" y="1629608"/>
                  <a:pt x="564993" y="786186"/>
                  <a:pt x="1795802" y="2414"/>
                </a:cubicBezTo>
                <a:lnTo>
                  <a:pt x="7493824" y="0"/>
                </a:lnTo>
                <a:cubicBezTo>
                  <a:pt x="7493824" y="1516221"/>
                  <a:pt x="7498586" y="3046729"/>
                  <a:pt x="7498586" y="4562950"/>
                </a:cubicBezTo>
                <a:cubicBezTo>
                  <a:pt x="5646035" y="5668971"/>
                  <a:pt x="5052496" y="6423830"/>
                  <a:pt x="3220841" y="6415913"/>
                </a:cubicBezTo>
                <a:cubicBezTo>
                  <a:pt x="1389186" y="6407996"/>
                  <a:pt x="0" y="4836218"/>
                  <a:pt x="0" y="3232913"/>
                </a:cubicBezTo>
                <a:close/>
              </a:path>
            </a:pathLst>
          </a:cu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11095591" y="3421559"/>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4481600"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59182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Tree>
    <p:extLst>
      <p:ext uri="{BB962C8B-B14F-4D97-AF65-F5344CB8AC3E}">
        <p14:creationId xmlns:p14="http://schemas.microsoft.com/office/powerpoint/2010/main" val="235068596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ll-out + image v3a">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359688DA-B1B4-4DDB-AC4A-B8038A462122}"/>
              </a:ext>
            </a:extLst>
          </p:cNvPr>
          <p:cNvSpPr>
            <a:spLocks noGrp="1"/>
          </p:cNvSpPr>
          <p:nvPr>
            <p:ph type="pic" sz="quarter" idx="16"/>
          </p:nvPr>
        </p:nvSpPr>
        <p:spPr>
          <a:xfrm>
            <a:off x="5774400" y="457200"/>
            <a:ext cx="5974688"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14" name="Title 1">
            <a:extLst>
              <a:ext uri="{FF2B5EF4-FFF2-40B4-BE49-F238E27FC236}">
                <a16:creationId xmlns:a16="http://schemas.microsoft.com/office/drawing/2014/main" id="{ED878C1E-6FBA-4C79-A678-CC522AB6304C}"/>
              </a:ext>
            </a:extLst>
          </p:cNvPr>
          <p:cNvSpPr>
            <a:spLocks noGrp="1"/>
          </p:cNvSpPr>
          <p:nvPr>
            <p:ph type="title"/>
          </p:nvPr>
        </p:nvSpPr>
        <p:spPr>
          <a:xfrm>
            <a:off x="442913" y="1376363"/>
            <a:ext cx="4038687" cy="3245879"/>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dirty="0"/>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p:ph type="body" idx="1"/>
          </p:nvPr>
        </p:nvSpPr>
        <p:spPr>
          <a:xfrm>
            <a:off x="442913" y="444440"/>
            <a:ext cx="4038687" cy="931923"/>
          </a:xfrm>
        </p:spPr>
        <p:txBody>
          <a:bodyPr vert="horz" lIns="0" tIns="0" rIns="0" bIns="0" rtlCol="0" anchor="t" anchorCtr="0">
            <a:normAutofit/>
          </a:bodyPr>
          <a:lstStyle>
            <a:lvl1pPr marL="0" indent="0">
              <a:buNone/>
              <a:defRPr lang="en-US" sz="2800" smtClean="0">
                <a:solidFill>
                  <a:schemeClr val="accent2"/>
                </a:solidFill>
              </a:defRPr>
            </a:lvl1pPr>
          </a:lstStyle>
          <a:p>
            <a:pPr marL="228600" lvl="0" indent="-228600">
              <a:spcAft>
                <a:spcPts val="0"/>
              </a:spcAft>
            </a:pPr>
            <a:r>
              <a:rPr lang="en-US" dirty="0"/>
              <a:t>Click to edit Master text styles</a:t>
            </a:r>
          </a:p>
        </p:txBody>
      </p:sp>
      <p:sp>
        <p:nvSpPr>
          <p:cNvPr id="18" name="Freeform 128">
            <a:extLst>
              <a:ext uri="{FF2B5EF4-FFF2-40B4-BE49-F238E27FC236}">
                <a16:creationId xmlns:a16="http://schemas.microsoft.com/office/drawing/2014/main" id="{CE295A9A-F92C-4761-AAD6-4B1B875F0FD1}"/>
              </a:ext>
            </a:extLst>
          </p:cNvPr>
          <p:cNvSpPr>
            <a:spLocks noChangeArrowheads="1"/>
          </p:cNvSpPr>
          <p:nvPr/>
        </p:nvSpPr>
        <p:spPr bwMode="auto">
          <a:xfrm>
            <a:off x="11100115" y="3395569"/>
            <a:ext cx="1091885" cy="1863730"/>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129">
            <a:extLst>
              <a:ext uri="{FF2B5EF4-FFF2-40B4-BE49-F238E27FC236}">
                <a16:creationId xmlns:a16="http://schemas.microsoft.com/office/drawing/2014/main" id="{F2C31331-5F0B-42EC-8EB9-C13D6A055521}"/>
              </a:ext>
            </a:extLst>
          </p:cNvPr>
          <p:cNvSpPr>
            <a:spLocks noChangeArrowheads="1"/>
          </p:cNvSpPr>
          <p:nvPr/>
        </p:nvSpPr>
        <p:spPr bwMode="auto">
          <a:xfrm>
            <a:off x="4492916" y="0"/>
            <a:ext cx="2070817" cy="1562532"/>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130">
            <a:extLst>
              <a:ext uri="{FF2B5EF4-FFF2-40B4-BE49-F238E27FC236}">
                <a16:creationId xmlns:a16="http://schemas.microsoft.com/office/drawing/2014/main" id="{4476D3D8-F118-4988-A37C-3E372C844E57}"/>
              </a:ext>
            </a:extLst>
          </p:cNvPr>
          <p:cNvSpPr>
            <a:spLocks noChangeArrowheads="1"/>
          </p:cNvSpPr>
          <p:nvPr/>
        </p:nvSpPr>
        <p:spPr bwMode="auto">
          <a:xfrm>
            <a:off x="5923662" y="5220166"/>
            <a:ext cx="3840425" cy="1637834"/>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Tree>
    <p:extLst>
      <p:ext uri="{BB962C8B-B14F-4D97-AF65-F5344CB8AC3E}">
        <p14:creationId xmlns:p14="http://schemas.microsoft.com/office/powerpoint/2010/main" val="104152006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119-86A6-4E7D-9337-BB0BB386B3C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5620BF2-5E13-462E-84D6-168F0AE43F1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700576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86DCD-3892-42DF-9819-C1068BCF4A6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64485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a:p>
        </p:txBody>
      </p:sp>
      <p:sp>
        <p:nvSpPr>
          <p:cNvPr id="10" name="Picture Placeholder 9">
            <a:extLst>
              <a:ext uri="{FF2B5EF4-FFF2-40B4-BE49-F238E27FC236}">
                <a16:creationId xmlns:a16="http://schemas.microsoft.com/office/drawing/2014/main" id="{78197322-D7FA-408C-A0C4-BF46DABA7259}"/>
              </a:ext>
            </a:extLst>
          </p:cNvPr>
          <p:cNvSpPr>
            <a:spLocks noGrp="1"/>
          </p:cNvSpPr>
          <p:nvPr>
            <p:ph type="pic" sz="quarter" idx="14"/>
          </p:nvPr>
        </p:nvSpPr>
        <p:spPr>
          <a:xfrm>
            <a:off x="5774400" y="457200"/>
            <a:ext cx="5943600" cy="5943600"/>
          </a:xfrm>
          <a:prstGeom prst="ellipse">
            <a:avLst/>
          </a:prstGeom>
          <a:solidFill>
            <a:schemeClr val="accent1">
              <a:alpha val="15000"/>
            </a:schemeClr>
          </a:solidFill>
        </p:spPr>
        <p:txBody>
          <a:bodyPr/>
          <a:lstStyle>
            <a:lvl1pPr marL="0" indent="0" algn="ctr">
              <a:buNone/>
              <a:defRPr>
                <a:solidFill>
                  <a:schemeClr val="accent2"/>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DE094B15-835E-4329-B278-BE639DAB2533}"/>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228FA973-368D-4BDC-95C3-8DAF4528014E}"/>
              </a:ext>
            </a:extLst>
          </p:cNvPr>
          <p:cNvSpPr>
            <a:spLocks noGrp="1"/>
          </p:cNvSpPr>
          <p:nvPr>
            <p:ph sz="quarter" idx="15"/>
          </p:nvPr>
        </p:nvSpPr>
        <p:spPr>
          <a:xfrm>
            <a:off x="442913" y="1376363"/>
            <a:ext cx="4860999"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3861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E305B53-48B4-42B8-8B37-FBD05A465604}"/>
              </a:ext>
            </a:extLst>
          </p:cNvPr>
          <p:cNvSpPr>
            <a:spLocks noGrp="1"/>
          </p:cNvSpPr>
          <p:nvPr>
            <p:ph type="pic" sz="quarter" idx="19"/>
          </p:nvPr>
        </p:nvSpPr>
        <p:spPr>
          <a:xfrm>
            <a:off x="5623200" y="-11873"/>
            <a:ext cx="6569090" cy="6869874"/>
          </a:xfrm>
          <a:custGeom>
            <a:avLst/>
            <a:gdLst>
              <a:gd name="connsiteX0" fmla="*/ 6563422 w 6569090"/>
              <a:gd name="connsiteY0" fmla="*/ 0 h 6869874"/>
              <a:gd name="connsiteX1" fmla="*/ 6568813 w 6569090"/>
              <a:gd name="connsiteY1" fmla="*/ 3429020 h 6869874"/>
              <a:gd name="connsiteX2" fmla="*/ 6563424 w 6569090"/>
              <a:gd name="connsiteY2" fmla="*/ 6869874 h 6869874"/>
              <a:gd name="connsiteX3" fmla="*/ 5598102 w 6569090"/>
              <a:gd name="connsiteY3" fmla="*/ 6863247 h 6869874"/>
              <a:gd name="connsiteX4" fmla="*/ 5593432 w 6569090"/>
              <a:gd name="connsiteY4" fmla="*/ 6869873 h 6869874"/>
              <a:gd name="connsiteX5" fmla="*/ 694321 w 6569090"/>
              <a:gd name="connsiteY5" fmla="*/ 6869873 h 6869874"/>
              <a:gd name="connsiteX6" fmla="*/ 536925 w 6569090"/>
              <a:gd name="connsiteY6" fmla="*/ 6646564 h 6869874"/>
              <a:gd name="connsiteX7" fmla="*/ 0 w 6569090"/>
              <a:gd name="connsiteY7" fmla="*/ 4781674 h 6869874"/>
              <a:gd name="connsiteX8" fmla="*/ 1144079 w 6569090"/>
              <a:gd name="connsiteY8" fmla="*/ 2207868 h 6869874"/>
              <a:gd name="connsiteX9" fmla="*/ 1295043 w 6569090"/>
              <a:gd name="connsiteY9" fmla="*/ 2088100 h 6869874"/>
              <a:gd name="connsiteX10" fmla="*/ 1291950 w 6569090"/>
              <a:gd name="connsiteY10" fmla="*/ 2080019 h 6869874"/>
              <a:gd name="connsiteX11" fmla="*/ 4769510 w 6569090"/>
              <a:gd name="connsiteY11" fmla="*/ 7088 h 686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090" h="6869874">
                <a:moveTo>
                  <a:pt x="6563422" y="0"/>
                </a:moveTo>
                <a:cubicBezTo>
                  <a:pt x="6565219" y="1143007"/>
                  <a:pt x="6567016" y="2286013"/>
                  <a:pt x="6568813" y="3429020"/>
                </a:cubicBezTo>
                <a:cubicBezTo>
                  <a:pt x="6570796" y="4575972"/>
                  <a:pt x="6561440" y="5722923"/>
                  <a:pt x="6563424" y="6869874"/>
                </a:cubicBezTo>
                <a:lnTo>
                  <a:pt x="5598102" y="6863247"/>
                </a:lnTo>
                <a:lnTo>
                  <a:pt x="5593432" y="6869873"/>
                </a:lnTo>
                <a:lnTo>
                  <a:pt x="694321" y="6869873"/>
                </a:lnTo>
                <a:lnTo>
                  <a:pt x="536925" y="6646564"/>
                </a:lnTo>
                <a:cubicBezTo>
                  <a:pt x="197939" y="6114220"/>
                  <a:pt x="0" y="5472471"/>
                  <a:pt x="0" y="4781674"/>
                </a:cubicBezTo>
                <a:cubicBezTo>
                  <a:pt x="0" y="3745478"/>
                  <a:pt x="445361" y="2819641"/>
                  <a:pt x="1144079" y="2207868"/>
                </a:cubicBezTo>
                <a:lnTo>
                  <a:pt x="1295043" y="2088100"/>
                </a:lnTo>
                <a:lnTo>
                  <a:pt x="1291950" y="2080019"/>
                </a:lnTo>
                <a:cubicBezTo>
                  <a:pt x="2479713" y="1245077"/>
                  <a:pt x="3562699" y="694900"/>
                  <a:pt x="4769510" y="7088"/>
                </a:cubicBezTo>
                <a:close/>
              </a:path>
            </a:pathLst>
          </a:custGeom>
          <a:solidFill>
            <a:schemeClr val="accent1">
              <a:alpha val="15000"/>
            </a:schemeClr>
          </a:solidFill>
          <a:ln>
            <a:noFill/>
          </a:ln>
        </p:spPr>
        <p:txBody>
          <a:bodyPr wrap="square">
            <a:noAutofit/>
          </a:bodyPr>
          <a:lstStyle>
            <a:lvl1pPr marL="0" indent="0" algn="r">
              <a:buNone/>
              <a:defRPr>
                <a:solidFill>
                  <a:schemeClr val="accent2"/>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3" name="Title 2">
            <a:extLst>
              <a:ext uri="{FF2B5EF4-FFF2-40B4-BE49-F238E27FC236}">
                <a16:creationId xmlns:a16="http://schemas.microsoft.com/office/drawing/2014/main" id="{E980F9A7-5884-45A2-8D6E-4AD7C3B3CB52}"/>
              </a:ext>
            </a:extLst>
          </p:cNvPr>
          <p:cNvSpPr>
            <a:spLocks noGrp="1"/>
          </p:cNvSpPr>
          <p:nvPr>
            <p:ph type="title"/>
          </p:nvPr>
        </p:nvSpPr>
        <p:spPr>
          <a:xfrm>
            <a:off x="442913" y="441326"/>
            <a:ext cx="5653087" cy="935038"/>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70AE94C-C552-4D8A-93EF-1722473282D0}"/>
              </a:ext>
            </a:extLst>
          </p:cNvPr>
          <p:cNvSpPr>
            <a:spLocks noGrp="1"/>
          </p:cNvSpPr>
          <p:nvPr>
            <p:ph sz="quarter" idx="20"/>
          </p:nvPr>
        </p:nvSpPr>
        <p:spPr>
          <a:xfrm>
            <a:off x="442911" y="1376364"/>
            <a:ext cx="4861001" cy="4789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98806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8FDB0C9-4DDE-4FAC-95F1-8B7128740DE2}"/>
              </a:ext>
            </a:extLst>
          </p:cNvPr>
          <p:cNvSpPr>
            <a:spLocks noGrp="1"/>
          </p:cNvSpPr>
          <p:nvPr>
            <p:ph type="pic" sz="quarter" idx="12"/>
          </p:nvPr>
        </p:nvSpPr>
        <p:spPr>
          <a:xfrm>
            <a:off x="7042068" y="0"/>
            <a:ext cx="5149932" cy="5878512"/>
          </a:xfrm>
          <a:custGeom>
            <a:avLst/>
            <a:gdLst>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0278 h 5896326"/>
              <a:gd name="connsiteX11" fmla="*/ 1583909 w 5157600"/>
              <a:gd name="connsiteY11" fmla="*/ 467770 h 5896326"/>
              <a:gd name="connsiteX12" fmla="*/ 2444335 w 5157600"/>
              <a:gd name="connsiteY12" fmla="*/ 0 h 589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7600" h="5896326">
                <a:moveTo>
                  <a:pt x="2444335" y="0"/>
                </a:moveTo>
                <a:lnTo>
                  <a:pt x="5157600" y="0"/>
                </a:lnTo>
                <a:lnTo>
                  <a:pt x="5157600" y="4960604"/>
                </a:lnTo>
                <a:lnTo>
                  <a:pt x="5139606" y="5007064"/>
                </a:lnTo>
                <a:cubicBezTo>
                  <a:pt x="4768181" y="5217429"/>
                  <a:pt x="4494388" y="5383740"/>
                  <a:pt x="4188448" y="5523262"/>
                </a:cubicBezTo>
                <a:lnTo>
                  <a:pt x="4067914" y="5573954"/>
                </a:lnTo>
                <a:lnTo>
                  <a:pt x="3868375" y="5672344"/>
                </a:lnTo>
                <a:cubicBezTo>
                  <a:pt x="3535241" y="5816572"/>
                  <a:pt x="3168978" y="5896326"/>
                  <a:pt x="2784516" y="5896326"/>
                </a:cubicBezTo>
                <a:cubicBezTo>
                  <a:pt x="1246670" y="5896326"/>
                  <a:pt x="0" y="4620252"/>
                  <a:pt x="0" y="3046134"/>
                </a:cubicBezTo>
                <a:cubicBezTo>
                  <a:pt x="0" y="1963928"/>
                  <a:pt x="589247" y="1022594"/>
                  <a:pt x="1457250" y="539945"/>
                </a:cubicBezTo>
                <a:lnTo>
                  <a:pt x="1507759" y="510278"/>
                </a:lnTo>
                <a:cubicBezTo>
                  <a:pt x="1596642" y="456421"/>
                  <a:pt x="1558526" y="483527"/>
                  <a:pt x="1583909" y="467770"/>
                </a:cubicBezTo>
                <a:cubicBezTo>
                  <a:pt x="2298151" y="97534"/>
                  <a:pt x="2181934" y="152947"/>
                  <a:pt x="2444335" y="0"/>
                </a:cubicBezTo>
                <a:close/>
              </a:path>
            </a:pathLst>
          </a:custGeom>
          <a:solidFill>
            <a:schemeClr val="accent1">
              <a:alpha val="15000"/>
            </a:schemeClr>
          </a:solidFill>
        </p:spPr>
        <p:txBody>
          <a:bodyPr wrap="square">
            <a:noAutofit/>
          </a:bodyPr>
          <a:lstStyle>
            <a:lvl1pPr marL="0" indent="0" algn="r">
              <a:buNone/>
              <a:defRPr sz="1800">
                <a:solidFill>
                  <a:schemeClr val="accent2"/>
                </a:solidFill>
              </a:defRPr>
            </a:lvl1pPr>
          </a:lstStyle>
          <a:p>
            <a:r>
              <a:rPr lang="en-US"/>
              <a:t>Click icon to add picture</a:t>
            </a:r>
            <a:endParaRPr lang="en-GB" dirty="0"/>
          </a:p>
        </p:txBody>
      </p:sp>
      <p:sp>
        <p:nvSpPr>
          <p:cNvPr id="16" name="Oval 15">
            <a:extLst>
              <a:ext uri="{FF2B5EF4-FFF2-40B4-BE49-F238E27FC236}">
                <a16:creationId xmlns:a16="http://schemas.microsoft.com/office/drawing/2014/main" id="{9027E444-632B-8C47-B211-F2BBA5C717E2}"/>
              </a:ext>
            </a:extLst>
          </p:cNvPr>
          <p:cNvSpPr/>
          <p:nvPr userDrawn="1"/>
        </p:nvSpPr>
        <p:spPr>
          <a:xfrm>
            <a:off x="-2885569" y="4794615"/>
            <a:ext cx="5269730" cy="5269730"/>
          </a:xfrm>
          <a:prstGeom prst="ellipse">
            <a:avLst/>
          </a:prstGeom>
          <a:gradFill>
            <a:gsLst>
              <a:gs pos="0">
                <a:schemeClr val="accent3"/>
              </a:gs>
              <a:gs pos="92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61">
            <a:extLst>
              <a:ext uri="{FF2B5EF4-FFF2-40B4-BE49-F238E27FC236}">
                <a16:creationId xmlns:a16="http://schemas.microsoft.com/office/drawing/2014/main" id="{E5626DA7-5E1D-C442-83E8-51F864B2BD75}"/>
              </a:ext>
            </a:extLst>
          </p:cNvPr>
          <p:cNvSpPr/>
          <p:nvPr userDrawn="1"/>
        </p:nvSpPr>
        <p:spPr>
          <a:xfrm>
            <a:off x="7642275" y="5092197"/>
            <a:ext cx="343503" cy="34350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4465E5F-5294-F048-BED3-D7FC9B40FEF2}"/>
              </a:ext>
            </a:extLst>
          </p:cNvPr>
          <p:cNvSpPr/>
          <p:nvPr userDrawn="1"/>
        </p:nvSpPr>
        <p:spPr>
          <a:xfrm>
            <a:off x="6592402" y="5132386"/>
            <a:ext cx="166006" cy="1660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38">
            <a:extLst>
              <a:ext uri="{FF2B5EF4-FFF2-40B4-BE49-F238E27FC236}">
                <a16:creationId xmlns:a16="http://schemas.microsoft.com/office/drawing/2014/main" id="{7907DE93-320E-0443-98E6-7C6A0254F4D8}"/>
              </a:ext>
            </a:extLst>
          </p:cNvPr>
          <p:cNvSpPr/>
          <p:nvPr userDrawn="1"/>
        </p:nvSpPr>
        <p:spPr>
          <a:xfrm>
            <a:off x="6463343" y="6006191"/>
            <a:ext cx="711156" cy="7137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48">
            <a:extLst>
              <a:ext uri="{FF2B5EF4-FFF2-40B4-BE49-F238E27FC236}">
                <a16:creationId xmlns:a16="http://schemas.microsoft.com/office/drawing/2014/main" id="{9436BE4A-A781-EA43-9852-A106238B0C81}"/>
              </a:ext>
            </a:extLst>
          </p:cNvPr>
          <p:cNvSpPr/>
          <p:nvPr userDrawn="1"/>
        </p:nvSpPr>
        <p:spPr>
          <a:xfrm rot="3600000">
            <a:off x="11387879" y="2443105"/>
            <a:ext cx="313421" cy="1416320"/>
          </a:xfrm>
          <a:prstGeom prst="roundRect">
            <a:avLst>
              <a:gd name="adj" fmla="val 50000"/>
            </a:avLst>
          </a:prstGeom>
          <a:gradFill>
            <a:gsLst>
              <a:gs pos="100000">
                <a:schemeClr val="accent6">
                  <a:alpha val="20000"/>
                </a:schemeClr>
              </a:gs>
              <a:gs pos="63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51">
            <a:extLst>
              <a:ext uri="{FF2B5EF4-FFF2-40B4-BE49-F238E27FC236}">
                <a16:creationId xmlns:a16="http://schemas.microsoft.com/office/drawing/2014/main" id="{20381A32-8EAE-ED4E-9481-EA5C911FB889}"/>
              </a:ext>
            </a:extLst>
          </p:cNvPr>
          <p:cNvSpPr/>
          <p:nvPr userDrawn="1"/>
        </p:nvSpPr>
        <p:spPr>
          <a:xfrm rot="3600000">
            <a:off x="9932837" y="2278749"/>
            <a:ext cx="1342757" cy="38566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62">
            <a:extLst>
              <a:ext uri="{FF2B5EF4-FFF2-40B4-BE49-F238E27FC236}">
                <a16:creationId xmlns:a16="http://schemas.microsoft.com/office/drawing/2014/main" id="{AE6747C9-F5A8-AD4D-953B-ACBE9E5D40B5}"/>
              </a:ext>
            </a:extLst>
          </p:cNvPr>
          <p:cNvSpPr/>
          <p:nvPr userDrawn="1"/>
        </p:nvSpPr>
        <p:spPr>
          <a:xfrm rot="3600000">
            <a:off x="10545000" y="5063818"/>
            <a:ext cx="918613" cy="320883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64">
            <a:extLst>
              <a:ext uri="{FF2B5EF4-FFF2-40B4-BE49-F238E27FC236}">
                <a16:creationId xmlns:a16="http://schemas.microsoft.com/office/drawing/2014/main" id="{D03699B2-8DB8-C74C-83EE-587FABB657BF}"/>
              </a:ext>
            </a:extLst>
          </p:cNvPr>
          <p:cNvSpPr/>
          <p:nvPr userDrawn="1"/>
        </p:nvSpPr>
        <p:spPr>
          <a:xfrm>
            <a:off x="10651084" y="5481320"/>
            <a:ext cx="1570202" cy="1570202"/>
          </a:xfrm>
          <a:prstGeom prst="roundRect">
            <a:avLst>
              <a:gd name="adj" fmla="val 50000"/>
            </a:avLst>
          </a:prstGeom>
          <a:solidFill>
            <a:schemeClr val="accent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55">
            <a:extLst>
              <a:ext uri="{FF2B5EF4-FFF2-40B4-BE49-F238E27FC236}">
                <a16:creationId xmlns:a16="http://schemas.microsoft.com/office/drawing/2014/main" id="{DFF405C8-ACFF-3348-A903-FF8233DF8ECA}"/>
              </a:ext>
            </a:extLst>
          </p:cNvPr>
          <p:cNvSpPr/>
          <p:nvPr userDrawn="1"/>
        </p:nvSpPr>
        <p:spPr>
          <a:xfrm rot="3600000">
            <a:off x="10802728" y="3617938"/>
            <a:ext cx="1526733" cy="3424824"/>
          </a:xfrm>
          <a:prstGeom prst="roundRect">
            <a:avLst>
              <a:gd name="adj" fmla="val 50000"/>
            </a:avLst>
          </a:prstGeom>
          <a:gradFill>
            <a:gsLst>
              <a:gs pos="86000">
                <a:schemeClr val="accent1">
                  <a:alpha val="0"/>
                </a:schemeClr>
              </a:gs>
              <a:gs pos="5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56">
            <a:extLst>
              <a:ext uri="{FF2B5EF4-FFF2-40B4-BE49-F238E27FC236}">
                <a16:creationId xmlns:a16="http://schemas.microsoft.com/office/drawing/2014/main" id="{8B9AC496-BE53-0F42-A8CE-F164D200C48C}"/>
              </a:ext>
            </a:extLst>
          </p:cNvPr>
          <p:cNvSpPr/>
          <p:nvPr userDrawn="1"/>
        </p:nvSpPr>
        <p:spPr>
          <a:xfrm rot="3600000">
            <a:off x="9058942" y="3555681"/>
            <a:ext cx="2249432" cy="4129698"/>
          </a:xfrm>
          <a:prstGeom prst="roundRect">
            <a:avLst>
              <a:gd name="adj" fmla="val 50000"/>
            </a:avLst>
          </a:prstGeom>
          <a:gradFill>
            <a:gsLst>
              <a:gs pos="100000">
                <a:schemeClr val="accent6">
                  <a:alpha val="13000"/>
                </a:schemeClr>
              </a:gs>
              <a:gs pos="42000">
                <a:schemeClr val="accent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57">
            <a:extLst>
              <a:ext uri="{FF2B5EF4-FFF2-40B4-BE49-F238E27FC236}">
                <a16:creationId xmlns:a16="http://schemas.microsoft.com/office/drawing/2014/main" id="{4FD82F39-65C7-EC4C-86A5-BC16EC0DC1A1}"/>
              </a:ext>
            </a:extLst>
          </p:cNvPr>
          <p:cNvSpPr/>
          <p:nvPr userDrawn="1"/>
        </p:nvSpPr>
        <p:spPr>
          <a:xfrm rot="3600000">
            <a:off x="10627903" y="3465319"/>
            <a:ext cx="734621" cy="2563759"/>
          </a:xfrm>
          <a:prstGeom prst="roundRect">
            <a:avLst>
              <a:gd name="adj" fmla="val 50000"/>
            </a:avLst>
          </a:prstGeom>
          <a:gradFill>
            <a:gsLst>
              <a:gs pos="86000">
                <a:schemeClr val="accent3">
                  <a:alpha val="0"/>
                </a:schemeClr>
              </a:gs>
              <a:gs pos="47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FB32868-BC5F-5E4C-BDE3-ACA662583B8A}"/>
              </a:ext>
            </a:extLst>
          </p:cNvPr>
          <p:cNvSpPr/>
          <p:nvPr userDrawn="1"/>
        </p:nvSpPr>
        <p:spPr>
          <a:xfrm>
            <a:off x="8827303" y="6131182"/>
            <a:ext cx="1298298" cy="129829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00F6FC9-A92F-034E-89A8-61FD72C77A40}"/>
              </a:ext>
            </a:extLst>
          </p:cNvPr>
          <p:cNvSpPr/>
          <p:nvPr userDrawn="1"/>
        </p:nvSpPr>
        <p:spPr>
          <a:xfrm>
            <a:off x="9876592" y="4136698"/>
            <a:ext cx="90548" cy="9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FB2B9B9-EC75-0F42-AE49-9F0DDDD46C93}"/>
              </a:ext>
            </a:extLst>
          </p:cNvPr>
          <p:cNvSpPr/>
          <p:nvPr userDrawn="1"/>
        </p:nvSpPr>
        <p:spPr>
          <a:xfrm>
            <a:off x="11682903" y="6155409"/>
            <a:ext cx="115247" cy="1152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46D35AB-18C3-3841-AD71-3913B3CA7049}"/>
              </a:ext>
            </a:extLst>
          </p:cNvPr>
          <p:cNvSpPr/>
          <p:nvPr userDrawn="1"/>
        </p:nvSpPr>
        <p:spPr>
          <a:xfrm>
            <a:off x="15601056" y="4899953"/>
            <a:ext cx="2814158" cy="2814158"/>
          </a:xfrm>
          <a:prstGeom prst="ellipse">
            <a:avLst/>
          </a:prstGeom>
          <a:gradFill>
            <a:gsLst>
              <a:gs pos="0">
                <a:schemeClr val="accent3"/>
              </a:gs>
              <a:gs pos="92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4D4FBB82-8D46-C940-B9EB-A873C0DE617A}"/>
              </a:ext>
            </a:extLst>
          </p:cNvPr>
          <p:cNvGrpSpPr/>
          <p:nvPr userDrawn="1"/>
        </p:nvGrpSpPr>
        <p:grpSpPr>
          <a:xfrm>
            <a:off x="471601" y="443753"/>
            <a:ext cx="1087896" cy="425720"/>
            <a:chOff x="3562350" y="3567113"/>
            <a:chExt cx="3476625" cy="1360487"/>
          </a:xfrm>
          <a:solidFill>
            <a:schemeClr val="accent1"/>
          </a:solidFill>
        </p:grpSpPr>
        <p:sp>
          <p:nvSpPr>
            <p:cNvPr id="48" name="Freeform 1">
              <a:extLst>
                <a:ext uri="{FF2B5EF4-FFF2-40B4-BE49-F238E27FC236}">
                  <a16:creationId xmlns:a16="http://schemas.microsoft.com/office/drawing/2014/main" id="{4F1DC6F9-D79A-374E-96F4-D4144A67AA9E}"/>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49" name="Freeform 2">
              <a:extLst>
                <a:ext uri="{FF2B5EF4-FFF2-40B4-BE49-F238E27FC236}">
                  <a16:creationId xmlns:a16="http://schemas.microsoft.com/office/drawing/2014/main" id="{DEBACDF8-76FB-FA4D-8778-520CDA984F37}"/>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50" name="Freeform 3">
              <a:extLst>
                <a:ext uri="{FF2B5EF4-FFF2-40B4-BE49-F238E27FC236}">
                  <a16:creationId xmlns:a16="http://schemas.microsoft.com/office/drawing/2014/main" id="{F1CD4D5D-0948-614D-80B4-8D27DAC82E25}"/>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51" name="Freeform 4">
              <a:extLst>
                <a:ext uri="{FF2B5EF4-FFF2-40B4-BE49-F238E27FC236}">
                  <a16:creationId xmlns:a16="http://schemas.microsoft.com/office/drawing/2014/main" id="{F71F9BC0-5183-F441-B732-0A0E3508E9C3}"/>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55" name="Title 1">
            <a:extLst>
              <a:ext uri="{FF2B5EF4-FFF2-40B4-BE49-F238E27FC236}">
                <a16:creationId xmlns:a16="http://schemas.microsoft.com/office/drawing/2014/main" id="{DFD9AE63-3AB3-9141-9D2C-BC968185C790}"/>
              </a:ext>
            </a:extLst>
          </p:cNvPr>
          <p:cNvSpPr>
            <a:spLocks noGrp="1"/>
          </p:cNvSpPr>
          <p:nvPr>
            <p:ph type="ctrTitle" hasCustomPrompt="1"/>
          </p:nvPr>
        </p:nvSpPr>
        <p:spPr>
          <a:xfrm>
            <a:off x="1343025" y="2286000"/>
            <a:ext cx="5616575" cy="1884008"/>
          </a:xfrm>
        </p:spPr>
        <p:txBody>
          <a:bodyPr>
            <a:normAutofit/>
          </a:bodyPr>
          <a:lstStyle>
            <a:lvl1pPr marL="0" indent="0" algn="l">
              <a:lnSpc>
                <a:spcPct val="100000"/>
              </a:lnSpc>
              <a:buFont typeface="Arial" panose="020B0604020202020204" pitchFamily="34" charset="0"/>
              <a:buNone/>
              <a:defRPr sz="5400" b="1" i="0" baseline="0">
                <a:solidFill>
                  <a:schemeClr val="accent1"/>
                </a:solidFill>
              </a:defRPr>
            </a:lvl1pPr>
          </a:lstStyle>
          <a:p>
            <a:r>
              <a:rPr lang="en-GB" dirty="0"/>
              <a:t>Title Slide</a:t>
            </a:r>
            <a:endParaRPr lang="en-GB" noProof="0" dirty="0"/>
          </a:p>
        </p:txBody>
      </p:sp>
      <p:sp>
        <p:nvSpPr>
          <p:cNvPr id="56" name="Subtitle 2">
            <a:extLst>
              <a:ext uri="{FF2B5EF4-FFF2-40B4-BE49-F238E27FC236}">
                <a16:creationId xmlns:a16="http://schemas.microsoft.com/office/drawing/2014/main" id="{DF59F4AD-536C-374F-A67B-B114ABAB2A07}"/>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57" name="Date Placeholder 3">
            <a:extLst>
              <a:ext uri="{FF2B5EF4-FFF2-40B4-BE49-F238E27FC236}">
                <a16:creationId xmlns:a16="http://schemas.microsoft.com/office/drawing/2014/main" id="{819F8344-45D5-014F-BB2F-AB61410485E5}"/>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accent6"/>
                </a:solidFill>
              </a:defRPr>
            </a:lvl1pPr>
          </a:lstStyle>
          <a:p>
            <a:r>
              <a:rPr lang="en-GB" dirty="0"/>
              <a:t>Date</a:t>
            </a:r>
          </a:p>
        </p:txBody>
      </p:sp>
    </p:spTree>
    <p:extLst>
      <p:ext uri="{BB962C8B-B14F-4D97-AF65-F5344CB8AC3E}">
        <p14:creationId xmlns:p14="http://schemas.microsoft.com/office/powerpoint/2010/main" val="866865710"/>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68EAFAF-8E8A-49AA-9EB1-9ACAF9DC90B9}"/>
              </a:ext>
            </a:extLst>
          </p:cNvPr>
          <p:cNvSpPr txBox="1"/>
          <p:nvPr userDrawn="1"/>
        </p:nvSpPr>
        <p:spPr>
          <a:xfrm>
            <a:off x="1343026" y="2285999"/>
            <a:ext cx="7200900" cy="1037896"/>
          </a:xfrm>
          <a:prstGeom prst="rect">
            <a:avLst/>
          </a:prstGeom>
        </p:spPr>
        <p:txBody>
          <a:bodyPr vert="horz" lIns="0" tIns="0" rIns="0" bIns="0" rtlCol="0" anchor="t" anchorCtr="0">
            <a:normAutofit/>
          </a:bodyPr>
          <a:lstStyle>
            <a:lvl1pPr>
              <a:lnSpc>
                <a:spcPts val="6630"/>
              </a:lnSpc>
              <a:spcBef>
                <a:spcPct val="0"/>
              </a:spcBef>
              <a:buNone/>
              <a:defRPr sz="6630">
                <a:solidFill>
                  <a:schemeClr val="accent2"/>
                </a:solidFill>
                <a:latin typeface="+mj-lt"/>
                <a:ea typeface="+mj-ea"/>
                <a:cs typeface="+mj-cs"/>
              </a:defRPr>
            </a:lvl1pPr>
          </a:lstStyle>
          <a:p>
            <a:pPr lvl="0"/>
            <a:r>
              <a:rPr lang="en-US" noProof="0" dirty="0"/>
              <a:t>Thank you</a:t>
            </a:r>
            <a:endParaRPr lang="en-GB" dirty="0"/>
          </a:p>
        </p:txBody>
      </p:sp>
      <p:sp>
        <p:nvSpPr>
          <p:cNvPr id="3" name="Subtitle 2"/>
          <p:cNvSpPr>
            <a:spLocks noGrp="1"/>
          </p:cNvSpPr>
          <p:nvPr>
            <p:ph type="subTitle" idx="1"/>
          </p:nvPr>
        </p:nvSpPr>
        <p:spPr>
          <a:xfrm>
            <a:off x="1343026" y="3323896"/>
            <a:ext cx="7200900" cy="1090761"/>
          </a:xfrm>
        </p:spPr>
        <p:txBody>
          <a:bodyPr/>
          <a:lstStyle>
            <a:lvl1pPr marL="0" indent="0" algn="l">
              <a:lnSpc>
                <a:spcPct val="100000"/>
              </a:lnSpc>
              <a:spcBef>
                <a:spcPts val="0"/>
              </a:spcBef>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a:extLst>
              <a:ext uri="{FF2B5EF4-FFF2-40B4-BE49-F238E27FC236}">
                <a16:creationId xmlns:a16="http://schemas.microsoft.com/office/drawing/2014/main" id="{DEDB3570-FCFE-4D37-81AF-ECB153EF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600" y="457200"/>
            <a:ext cx="1404000" cy="552898"/>
          </a:xfrm>
          <a:prstGeom prst="rect">
            <a:avLst/>
          </a:prstGeom>
        </p:spPr>
      </p:pic>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grpSp>
        <p:nvGrpSpPr>
          <p:cNvPr id="18" name="Group 17">
            <a:extLst>
              <a:ext uri="{FF2B5EF4-FFF2-40B4-BE49-F238E27FC236}">
                <a16:creationId xmlns:a16="http://schemas.microsoft.com/office/drawing/2014/main" id="{50DF25AC-AA14-C740-85A0-78503346E043}"/>
              </a:ext>
            </a:extLst>
          </p:cNvPr>
          <p:cNvGrpSpPr/>
          <p:nvPr userDrawn="1"/>
        </p:nvGrpSpPr>
        <p:grpSpPr>
          <a:xfrm>
            <a:off x="0" y="0"/>
            <a:ext cx="12227595" cy="6858001"/>
            <a:chOff x="1260475" y="3576638"/>
            <a:chExt cx="1030288" cy="577850"/>
          </a:xfrm>
        </p:grpSpPr>
        <p:sp>
          <p:nvSpPr>
            <p:cNvPr id="19" name="Freeform 55">
              <a:extLst>
                <a:ext uri="{FF2B5EF4-FFF2-40B4-BE49-F238E27FC236}">
                  <a16:creationId xmlns:a16="http://schemas.microsoft.com/office/drawing/2014/main" id="{F8362EB4-F4F1-7E4A-9408-7CF483ED31DC}"/>
                </a:ext>
              </a:extLst>
            </p:cNvPr>
            <p:cNvSpPr>
              <a:spLocks noChangeArrowheads="1"/>
            </p:cNvSpPr>
            <p:nvPr/>
          </p:nvSpPr>
          <p:spPr bwMode="auto">
            <a:xfrm>
              <a:off x="1994579" y="3723597"/>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6" y="379"/>
                    <a:pt x="441" y="332"/>
                    <a:pt x="455" y="279"/>
                  </a:cubicBezTo>
                  <a:cubicBezTo>
                    <a:pt x="402" y="265"/>
                    <a:pt x="354" y="229"/>
                    <a:pt x="324" y="178"/>
                  </a:cubicBezTo>
                  <a:cubicBezTo>
                    <a:pt x="294" y="126"/>
                    <a:pt x="288" y="68"/>
                    <a:pt x="303" y="14"/>
                  </a:cubicBezTo>
                  <a:cubicBezTo>
                    <a:pt x="249" y="0"/>
                    <a:pt x="190" y="6"/>
                    <a:pt x="139" y="36"/>
                  </a:cubicBezTo>
                  <a:cubicBezTo>
                    <a:pt x="35" y="96"/>
                    <a:pt x="0" y="228"/>
                    <a:pt x="60" y="331"/>
                  </a:cubicBezTo>
                  <a:cubicBezTo>
                    <a:pt x="119" y="433"/>
                    <a:pt x="251"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56">
              <a:extLst>
                <a:ext uri="{FF2B5EF4-FFF2-40B4-BE49-F238E27FC236}">
                  <a16:creationId xmlns:a16="http://schemas.microsoft.com/office/drawing/2014/main" id="{BAB02D1D-5DCE-CF4D-A925-0CCCE6632957}"/>
                </a:ext>
              </a:extLst>
            </p:cNvPr>
            <p:cNvSpPr>
              <a:spLocks noChangeArrowheads="1"/>
            </p:cNvSpPr>
            <p:nvPr/>
          </p:nvSpPr>
          <p:spPr bwMode="auto">
            <a:xfrm>
              <a:off x="2119313" y="3741738"/>
              <a:ext cx="38100" cy="61912"/>
            </a:xfrm>
            <a:custGeom>
              <a:avLst/>
              <a:gdLst>
                <a:gd name="T0" fmla="*/ 7 w 107"/>
                <a:gd name="T1" fmla="*/ 0 h 173"/>
                <a:gd name="T2" fmla="*/ 25 w 107"/>
                <a:gd name="T3" fmla="*/ 105 h 173"/>
                <a:gd name="T4" fmla="*/ 106 w 107"/>
                <a:gd name="T5" fmla="*/ 172 h 173"/>
                <a:gd name="T6" fmla="*/ 78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5" y="105"/>
                  </a:cubicBezTo>
                  <a:cubicBezTo>
                    <a:pt x="43" y="136"/>
                    <a:pt x="72" y="160"/>
                    <a:pt x="106" y="172"/>
                  </a:cubicBezTo>
                  <a:cubicBezTo>
                    <a:pt x="105" y="138"/>
                    <a:pt x="95" y="105"/>
                    <a:pt x="78" y="74"/>
                  </a:cubicBezTo>
                  <a:cubicBezTo>
                    <a:pt x="60" y="43"/>
                    <a:pt x="36"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1" name="Freeform 57">
              <a:extLst>
                <a:ext uri="{FF2B5EF4-FFF2-40B4-BE49-F238E27FC236}">
                  <a16:creationId xmlns:a16="http://schemas.microsoft.com/office/drawing/2014/main" id="{7B6CCA06-C5CD-2746-8BBD-306C87C5055D}"/>
                </a:ext>
              </a:extLst>
            </p:cNvPr>
            <p:cNvSpPr>
              <a:spLocks noChangeArrowheads="1"/>
            </p:cNvSpPr>
            <p:nvPr/>
          </p:nvSpPr>
          <p:spPr bwMode="auto">
            <a:xfrm>
              <a:off x="2100263" y="3673475"/>
              <a:ext cx="163512"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3 w 456"/>
                <a:gd name="T11" fmla="*/ 347 h 433"/>
                <a:gd name="T12" fmla="*/ 208 w 456"/>
                <a:gd name="T13" fmla="*/ 367 h 433"/>
                <a:gd name="T14" fmla="*/ 159 w 456"/>
                <a:gd name="T15" fmla="*/ 359 h 433"/>
                <a:gd name="T16" fmla="*/ 152 w 456"/>
                <a:gd name="T17" fmla="*/ 425 h 433"/>
                <a:gd name="T18" fmla="*/ 208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0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5" y="305"/>
                    <a:pt x="283" y="347"/>
                  </a:cubicBezTo>
                  <a:cubicBezTo>
                    <a:pt x="260" y="360"/>
                    <a:pt x="235" y="367"/>
                    <a:pt x="208" y="367"/>
                  </a:cubicBezTo>
                  <a:cubicBezTo>
                    <a:pt x="191" y="367"/>
                    <a:pt x="175" y="364"/>
                    <a:pt x="159" y="359"/>
                  </a:cubicBezTo>
                  <a:cubicBezTo>
                    <a:pt x="160" y="381"/>
                    <a:pt x="158" y="403"/>
                    <a:pt x="152" y="425"/>
                  </a:cubicBezTo>
                  <a:cubicBezTo>
                    <a:pt x="170" y="430"/>
                    <a:pt x="189" y="432"/>
                    <a:pt x="208" y="432"/>
                  </a:cubicBezTo>
                  <a:cubicBezTo>
                    <a:pt x="245" y="432"/>
                    <a:pt x="282" y="423"/>
                    <a:pt x="316" y="403"/>
                  </a:cubicBezTo>
                  <a:cubicBezTo>
                    <a:pt x="419" y="344"/>
                    <a:pt x="455" y="212"/>
                    <a:pt x="395" y="108"/>
                  </a:cubicBezTo>
                  <a:cubicBezTo>
                    <a:pt x="355" y="39"/>
                    <a:pt x="283" y="0"/>
                    <a:pt x="208" y="0"/>
                  </a:cubicBezTo>
                  <a:cubicBezTo>
                    <a:pt x="171" y="0"/>
                    <a:pt x="134" y="10"/>
                    <a:pt x="100" y="29"/>
                  </a:cubicBezTo>
                  <a:cubicBezTo>
                    <a:pt x="49" y="59"/>
                    <a:pt x="14" y="107"/>
                    <a:pt x="0" y="160"/>
                  </a:cubicBezTo>
                  <a:cubicBezTo>
                    <a:pt x="21" y="166"/>
                    <a:pt x="42" y="175"/>
                    <a:pt x="60" y="187"/>
                  </a:cubicBezTo>
                  <a:cubicBezTo>
                    <a:pt x="61" y="184"/>
                    <a:pt x="62" y="181"/>
                    <a:pt x="63" y="177"/>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58">
              <a:extLst>
                <a:ext uri="{FF2B5EF4-FFF2-40B4-BE49-F238E27FC236}">
                  <a16:creationId xmlns:a16="http://schemas.microsoft.com/office/drawing/2014/main" id="{13A36AFC-F6D8-A347-9FAF-30163EA6510E}"/>
                </a:ext>
              </a:extLst>
            </p:cNvPr>
            <p:cNvSpPr>
              <a:spLocks noChangeArrowheads="1"/>
            </p:cNvSpPr>
            <p:nvPr/>
          </p:nvSpPr>
          <p:spPr bwMode="auto">
            <a:xfrm>
              <a:off x="2095500" y="3730625"/>
              <a:ext cx="63500" cy="95250"/>
            </a:xfrm>
            <a:custGeom>
              <a:avLst/>
              <a:gdLst>
                <a:gd name="T0" fmla="*/ 36 w 176"/>
                <a:gd name="T1" fmla="*/ 164 h 266"/>
                <a:gd name="T2" fmla="*/ 167 w 176"/>
                <a:gd name="T3" fmla="*/ 265 h 266"/>
                <a:gd name="T4" fmla="*/ 174 w 176"/>
                <a:gd name="T5" fmla="*/ 199 h 266"/>
                <a:gd name="T6" fmla="*/ 93 w 176"/>
                <a:gd name="T7" fmla="*/ 132 h 266"/>
                <a:gd name="T8" fmla="*/ 75 w 176"/>
                <a:gd name="T9" fmla="*/ 27 h 266"/>
                <a:gd name="T10" fmla="*/ 15 w 176"/>
                <a:gd name="T11" fmla="*/ 0 h 266"/>
                <a:gd name="T12" fmla="*/ 36 w 176"/>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6" h="266">
                  <a:moveTo>
                    <a:pt x="36" y="164"/>
                  </a:moveTo>
                  <a:cubicBezTo>
                    <a:pt x="66" y="216"/>
                    <a:pt x="114" y="251"/>
                    <a:pt x="167" y="265"/>
                  </a:cubicBezTo>
                  <a:cubicBezTo>
                    <a:pt x="173" y="243"/>
                    <a:pt x="175" y="221"/>
                    <a:pt x="174" y="199"/>
                  </a:cubicBezTo>
                  <a:cubicBezTo>
                    <a:pt x="140" y="187"/>
                    <a:pt x="111" y="163"/>
                    <a:pt x="93" y="132"/>
                  </a:cubicBezTo>
                  <a:cubicBezTo>
                    <a:pt x="74" y="100"/>
                    <a:pt x="68" y="63"/>
                    <a:pt x="75" y="27"/>
                  </a:cubicBezTo>
                  <a:cubicBezTo>
                    <a:pt x="57" y="15"/>
                    <a:pt x="36" y="6"/>
                    <a:pt x="15" y="0"/>
                  </a:cubicBezTo>
                  <a:cubicBezTo>
                    <a:pt x="0" y="54"/>
                    <a:pt x="6"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60">
              <a:extLst>
                <a:ext uri="{FF2B5EF4-FFF2-40B4-BE49-F238E27FC236}">
                  <a16:creationId xmlns:a16="http://schemas.microsoft.com/office/drawing/2014/main" id="{4105A4B4-5E8F-E947-AD25-FAA110BA7D30}"/>
                </a:ext>
              </a:extLst>
            </p:cNvPr>
            <p:cNvSpPr>
              <a:spLocks noChangeArrowheads="1"/>
            </p:cNvSpPr>
            <p:nvPr/>
          </p:nvSpPr>
          <p:spPr bwMode="auto">
            <a:xfrm>
              <a:off x="1322388" y="3937000"/>
              <a:ext cx="466725" cy="217488"/>
            </a:xfrm>
            <a:custGeom>
              <a:avLst/>
              <a:gdLst>
                <a:gd name="T0" fmla="*/ 1237 w 1297"/>
                <a:gd name="T1" fmla="*/ 139 h 605"/>
                <a:gd name="T2" fmla="*/ 942 w 1297"/>
                <a:gd name="T3" fmla="*/ 60 h 605"/>
                <a:gd name="T4" fmla="*/ 0 w 1297"/>
                <a:gd name="T5" fmla="*/ 604 h 605"/>
                <a:gd name="T6" fmla="*/ 864 w 1297"/>
                <a:gd name="T7" fmla="*/ 604 h 605"/>
                <a:gd name="T8" fmla="*/ 1158 w 1297"/>
                <a:gd name="T9" fmla="*/ 434 h 605"/>
                <a:gd name="T10" fmla="*/ 1237 w 1297"/>
                <a:gd name="T11" fmla="*/ 139 h 605"/>
              </a:gdLst>
              <a:ahLst/>
              <a:cxnLst>
                <a:cxn ang="0">
                  <a:pos x="T0" y="T1"/>
                </a:cxn>
                <a:cxn ang="0">
                  <a:pos x="T2" y="T3"/>
                </a:cxn>
                <a:cxn ang="0">
                  <a:pos x="T4" y="T5"/>
                </a:cxn>
                <a:cxn ang="0">
                  <a:pos x="T6" y="T7"/>
                </a:cxn>
                <a:cxn ang="0">
                  <a:pos x="T8" y="T9"/>
                </a:cxn>
                <a:cxn ang="0">
                  <a:pos x="T10" y="T11"/>
                </a:cxn>
              </a:cxnLst>
              <a:rect l="0" t="0" r="r" b="b"/>
              <a:pathLst>
                <a:path w="1297" h="605">
                  <a:moveTo>
                    <a:pt x="1237" y="139"/>
                  </a:moveTo>
                  <a:cubicBezTo>
                    <a:pt x="1177" y="36"/>
                    <a:pt x="1045" y="0"/>
                    <a:pt x="942" y="60"/>
                  </a:cubicBezTo>
                  <a:lnTo>
                    <a:pt x="0" y="604"/>
                  </a:lnTo>
                  <a:lnTo>
                    <a:pt x="864" y="604"/>
                  </a:lnTo>
                  <a:lnTo>
                    <a:pt x="1158" y="434"/>
                  </a:lnTo>
                  <a:cubicBezTo>
                    <a:pt x="1261" y="374"/>
                    <a:pt x="1296"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61">
              <a:extLst>
                <a:ext uri="{FF2B5EF4-FFF2-40B4-BE49-F238E27FC236}">
                  <a16:creationId xmlns:a16="http://schemas.microsoft.com/office/drawing/2014/main" id="{D1F6682C-47E4-0942-8D63-0E7191B0FF86}"/>
                </a:ext>
              </a:extLst>
            </p:cNvPr>
            <p:cNvSpPr>
              <a:spLocks noChangeArrowheads="1"/>
            </p:cNvSpPr>
            <p:nvPr/>
          </p:nvSpPr>
          <p:spPr bwMode="auto">
            <a:xfrm>
              <a:off x="2116138" y="3849688"/>
              <a:ext cx="174625" cy="227012"/>
            </a:xfrm>
            <a:custGeom>
              <a:avLst/>
              <a:gdLst>
                <a:gd name="T0" fmla="*/ 0 w 484"/>
                <a:gd name="T1" fmla="*/ 352 h 632"/>
                <a:gd name="T2" fmla="*/ 132 w 484"/>
                <a:gd name="T3" fmla="*/ 453 h 632"/>
                <a:gd name="T4" fmla="*/ 153 w 484"/>
                <a:gd name="T5" fmla="*/ 617 h 632"/>
                <a:gd name="T6" fmla="*/ 317 w 484"/>
                <a:gd name="T7" fmla="*/ 595 h 632"/>
                <a:gd name="T8" fmla="*/ 483 w 484"/>
                <a:gd name="T9" fmla="*/ 499 h 632"/>
                <a:gd name="T10" fmla="*/ 483 w 484"/>
                <a:gd name="T11" fmla="*/ 0 h 632"/>
                <a:gd name="T12" fmla="*/ 101 w 484"/>
                <a:gd name="T13" fmla="*/ 221 h 632"/>
                <a:gd name="T14" fmla="*/ 0 w 484"/>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32">
                  <a:moveTo>
                    <a:pt x="0" y="352"/>
                  </a:moveTo>
                  <a:cubicBezTo>
                    <a:pt x="54" y="366"/>
                    <a:pt x="102" y="401"/>
                    <a:pt x="132" y="453"/>
                  </a:cubicBezTo>
                  <a:cubicBezTo>
                    <a:pt x="161" y="504"/>
                    <a:pt x="167" y="563"/>
                    <a:pt x="153" y="617"/>
                  </a:cubicBezTo>
                  <a:cubicBezTo>
                    <a:pt x="207" y="631"/>
                    <a:pt x="265" y="625"/>
                    <a:pt x="317" y="595"/>
                  </a:cubicBezTo>
                  <a:lnTo>
                    <a:pt x="483" y="499"/>
                  </a:lnTo>
                  <a:lnTo>
                    <a:pt x="483" y="0"/>
                  </a:lnTo>
                  <a:lnTo>
                    <a:pt x="101" y="221"/>
                  </a:lnTo>
                  <a:cubicBezTo>
                    <a:pt x="49" y="251"/>
                    <a:pt x="15" y="299"/>
                    <a:pt x="0"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62">
              <a:extLst>
                <a:ext uri="{FF2B5EF4-FFF2-40B4-BE49-F238E27FC236}">
                  <a16:creationId xmlns:a16="http://schemas.microsoft.com/office/drawing/2014/main" id="{94070370-F758-A84C-984D-D4DFF7E63A47}"/>
                </a:ext>
              </a:extLst>
            </p:cNvPr>
            <p:cNvSpPr>
              <a:spLocks noChangeArrowheads="1"/>
            </p:cNvSpPr>
            <p:nvPr/>
          </p:nvSpPr>
          <p:spPr bwMode="auto">
            <a:xfrm>
              <a:off x="1639888"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09" y="363"/>
                    <a:pt x="241" y="399"/>
                    <a:pt x="345" y="339"/>
                  </a:cubicBezTo>
                  <a:lnTo>
                    <a:pt x="933" y="0"/>
                  </a:lnTo>
                  <a:lnTo>
                    <a:pt x="84" y="0"/>
                  </a:lnTo>
                  <a:cubicBezTo>
                    <a:pt x="16"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63">
              <a:extLst>
                <a:ext uri="{FF2B5EF4-FFF2-40B4-BE49-F238E27FC236}">
                  <a16:creationId xmlns:a16="http://schemas.microsoft.com/office/drawing/2014/main" id="{3A5E6721-838F-AD4D-A330-06A977A14263}"/>
                </a:ext>
              </a:extLst>
            </p:cNvPr>
            <p:cNvSpPr>
              <a:spLocks noChangeArrowheads="1"/>
            </p:cNvSpPr>
            <p:nvPr/>
          </p:nvSpPr>
          <p:spPr bwMode="auto">
            <a:xfrm>
              <a:off x="1260475" y="3829050"/>
              <a:ext cx="77788" cy="153988"/>
            </a:xfrm>
            <a:custGeom>
              <a:avLst/>
              <a:gdLst>
                <a:gd name="T0" fmla="*/ 154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5 w 215"/>
                <a:gd name="T15" fmla="*/ 400 h 427"/>
                <a:gd name="T16" fmla="*/ 154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4" y="105"/>
                  </a:moveTo>
                  <a:cubicBezTo>
                    <a:pt x="120" y="47"/>
                    <a:pt x="63" y="10"/>
                    <a:pt x="0" y="0"/>
                  </a:cubicBezTo>
                  <a:lnTo>
                    <a:pt x="0" y="66"/>
                  </a:lnTo>
                  <a:cubicBezTo>
                    <a:pt x="41" y="75"/>
                    <a:pt x="77" y="100"/>
                    <a:pt x="98" y="137"/>
                  </a:cubicBezTo>
                  <a:cubicBezTo>
                    <a:pt x="139" y="209"/>
                    <a:pt x="115" y="301"/>
                    <a:pt x="43" y="343"/>
                  </a:cubicBezTo>
                  <a:cubicBezTo>
                    <a:pt x="29" y="351"/>
                    <a:pt x="15" y="356"/>
                    <a:pt x="0" y="359"/>
                  </a:cubicBezTo>
                  <a:lnTo>
                    <a:pt x="0" y="426"/>
                  </a:lnTo>
                  <a:cubicBezTo>
                    <a:pt x="26" y="422"/>
                    <a:pt x="51" y="413"/>
                    <a:pt x="75" y="400"/>
                  </a:cubicBezTo>
                  <a:cubicBezTo>
                    <a:pt x="179" y="340"/>
                    <a:pt x="214" y="208"/>
                    <a:pt x="154" y="105"/>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64">
              <a:extLst>
                <a:ext uri="{FF2B5EF4-FFF2-40B4-BE49-F238E27FC236}">
                  <a16:creationId xmlns:a16="http://schemas.microsoft.com/office/drawing/2014/main" id="{72A1A936-A9A8-ED4D-990F-215D8E05EA07}"/>
                </a:ext>
              </a:extLst>
            </p:cNvPr>
            <p:cNvSpPr>
              <a:spLocks noChangeArrowheads="1"/>
            </p:cNvSpPr>
            <p:nvPr/>
          </p:nvSpPr>
          <p:spPr bwMode="auto">
            <a:xfrm>
              <a:off x="2011466" y="3970303"/>
              <a:ext cx="163513" cy="169863"/>
            </a:xfrm>
            <a:custGeom>
              <a:avLst/>
              <a:gdLst>
                <a:gd name="T0" fmla="*/ 324 w 456"/>
                <a:gd name="T1" fmla="*/ 178 h 470"/>
                <a:gd name="T2" fmla="*/ 302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2" y="14"/>
                  </a:cubicBezTo>
                  <a:cubicBezTo>
                    <a:pt x="249" y="0"/>
                    <a:pt x="190" y="6"/>
                    <a:pt x="139" y="36"/>
                  </a:cubicBezTo>
                  <a:cubicBezTo>
                    <a:pt x="35" y="95"/>
                    <a:pt x="0" y="228"/>
                    <a:pt x="60" y="331"/>
                  </a:cubicBezTo>
                  <a:cubicBezTo>
                    <a:pt x="119" y="435"/>
                    <a:pt x="251"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8" name="Freeform 65">
              <a:extLst>
                <a:ext uri="{FF2B5EF4-FFF2-40B4-BE49-F238E27FC236}">
                  <a16:creationId xmlns:a16="http://schemas.microsoft.com/office/drawing/2014/main" id="{6CFDFA04-DBD1-F941-A784-26A0CB719DC0}"/>
                </a:ext>
              </a:extLst>
            </p:cNvPr>
            <p:cNvSpPr>
              <a:spLocks noChangeArrowheads="1"/>
            </p:cNvSpPr>
            <p:nvPr/>
          </p:nvSpPr>
          <p:spPr bwMode="auto">
            <a:xfrm>
              <a:off x="2112569" y="3970303"/>
              <a:ext cx="69450" cy="101635"/>
            </a:xfrm>
            <a:custGeom>
              <a:avLst/>
              <a:gdLst>
                <a:gd name="T0" fmla="*/ 146 w 182"/>
                <a:gd name="T1" fmla="*/ 101 h 266"/>
                <a:gd name="T2" fmla="*/ 14 w 182"/>
                <a:gd name="T3" fmla="*/ 0 h 266"/>
                <a:gd name="T4" fmla="*/ 36 w 182"/>
                <a:gd name="T5" fmla="*/ 164 h 266"/>
                <a:gd name="T6" fmla="*/ 167 w 182"/>
                <a:gd name="T7" fmla="*/ 265 h 266"/>
                <a:gd name="T8" fmla="*/ 146 w 182"/>
                <a:gd name="T9" fmla="*/ 101 h 266"/>
              </a:gdLst>
              <a:ahLst/>
              <a:cxnLst>
                <a:cxn ang="0">
                  <a:pos x="T0" y="T1"/>
                </a:cxn>
                <a:cxn ang="0">
                  <a:pos x="T2" y="T3"/>
                </a:cxn>
                <a:cxn ang="0">
                  <a:pos x="T4" y="T5"/>
                </a:cxn>
                <a:cxn ang="0">
                  <a:pos x="T6" y="T7"/>
                </a:cxn>
                <a:cxn ang="0">
                  <a:pos x="T8" y="T9"/>
                </a:cxn>
              </a:cxnLst>
              <a:rect l="0" t="0" r="r" b="b"/>
              <a:pathLst>
                <a:path w="182" h="266">
                  <a:moveTo>
                    <a:pt x="146" y="101"/>
                  </a:moveTo>
                  <a:cubicBezTo>
                    <a:pt x="116" y="49"/>
                    <a:pt x="68" y="14"/>
                    <a:pt x="14" y="0"/>
                  </a:cubicBezTo>
                  <a:cubicBezTo>
                    <a:pt x="0" y="53"/>
                    <a:pt x="6" y="112"/>
                    <a:pt x="36" y="164"/>
                  </a:cubicBezTo>
                  <a:cubicBezTo>
                    <a:pt x="66" y="216"/>
                    <a:pt x="114" y="250"/>
                    <a:pt x="167" y="265"/>
                  </a:cubicBezTo>
                  <a:cubicBezTo>
                    <a:pt x="181" y="211"/>
                    <a:pt x="175" y="152"/>
                    <a:pt x="146"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375386704"/>
      </p:ext>
    </p:extLst>
  </p:cSld>
  <p:clrMapOvr>
    <a:masterClrMapping/>
  </p:clrMapOvr>
  <p:extLst>
    <p:ext uri="{DCECCB84-F9BA-43D5-87BE-67443E8EF086}">
      <p15:sldGuideLst xmlns:p15="http://schemas.microsoft.com/office/powerpoint/2012/main">
        <p15:guide id="1" pos="5382">
          <p15:clr>
            <a:srgbClr val="FBAE40"/>
          </p15:clr>
        </p15:guide>
        <p15:guide id="2" pos="8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E2BE-1E55-4CBB-AF1C-6949A5F3A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30850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v1">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3">
              <a:alpha val="4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3">
              <a:alpha val="70000"/>
            </a:schemeClr>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1839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v2">
    <p:spTree>
      <p:nvGrpSpPr>
        <p:cNvPr id="1" name=""/>
        <p:cNvGrpSpPr/>
        <p:nvPr/>
      </p:nvGrpSpPr>
      <p:grpSpPr>
        <a:xfrm>
          <a:off x="0" y="0"/>
          <a:ext cx="0" cy="0"/>
          <a:chOff x="0" y="0"/>
          <a:chExt cx="0" cy="0"/>
        </a:xfrm>
      </p:grpSpPr>
      <p:sp>
        <p:nvSpPr>
          <p:cNvPr id="9" name="Freeform 121">
            <a:extLst>
              <a:ext uri="{FF2B5EF4-FFF2-40B4-BE49-F238E27FC236}">
                <a16:creationId xmlns:a16="http://schemas.microsoft.com/office/drawing/2014/main" id="{C400EB2C-77E2-47DD-BD49-274D28B48C75}"/>
              </a:ext>
            </a:extLst>
          </p:cNvPr>
          <p:cNvSpPr>
            <a:spLocks noChangeArrowheads="1"/>
          </p:cNvSpPr>
          <p:nvPr/>
        </p:nvSpPr>
        <p:spPr bwMode="auto">
          <a:xfrm>
            <a:off x="4111992" y="2450971"/>
            <a:ext cx="451556" cy="733784"/>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4">
              <a:alpha val="40000"/>
            </a:schemeClr>
          </a:solidFill>
          <a:ln>
            <a:noFill/>
          </a:ln>
          <a:effectLst/>
        </p:spPr>
        <p:txBody>
          <a:bodyPr wrap="none" anchor="ctr"/>
          <a:lstStyle/>
          <a:p>
            <a:endParaRPr dirty="0"/>
          </a:p>
        </p:txBody>
      </p:sp>
      <p:sp>
        <p:nvSpPr>
          <p:cNvPr id="10" name="Freeform 122">
            <a:extLst>
              <a:ext uri="{FF2B5EF4-FFF2-40B4-BE49-F238E27FC236}">
                <a16:creationId xmlns:a16="http://schemas.microsoft.com/office/drawing/2014/main" id="{0AEC132E-078C-4D8E-9E36-028C4AE75647}"/>
              </a:ext>
            </a:extLst>
          </p:cNvPr>
          <p:cNvSpPr>
            <a:spLocks noChangeArrowheads="1"/>
          </p:cNvSpPr>
          <p:nvPr/>
        </p:nvSpPr>
        <p:spPr bwMode="auto">
          <a:xfrm>
            <a:off x="4114895" y="1375617"/>
            <a:ext cx="1956741" cy="2013191"/>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4">
              <a:alpha val="40000"/>
            </a:schemeClr>
          </a:solidFill>
          <a:ln w="9525" cap="flat">
            <a:noFill/>
            <a:bevel/>
            <a:headEnd/>
            <a:tailEnd/>
          </a:ln>
          <a:effectLst/>
        </p:spPr>
        <p:txBody>
          <a:bodyPr wrap="none" anchor="ctr"/>
          <a:lstStyle/>
          <a:p>
            <a:endParaRPr dirty="0"/>
          </a:p>
        </p:txBody>
      </p:sp>
      <p:sp>
        <p:nvSpPr>
          <p:cNvPr id="11" name="Freeform 123">
            <a:extLst>
              <a:ext uri="{FF2B5EF4-FFF2-40B4-BE49-F238E27FC236}">
                <a16:creationId xmlns:a16="http://schemas.microsoft.com/office/drawing/2014/main" id="{84CDA851-AAD8-447D-A1C1-EF2FB139299E}"/>
              </a:ext>
            </a:extLst>
          </p:cNvPr>
          <p:cNvSpPr>
            <a:spLocks noChangeArrowheads="1"/>
          </p:cNvSpPr>
          <p:nvPr/>
        </p:nvSpPr>
        <p:spPr bwMode="auto">
          <a:xfrm>
            <a:off x="-8459" y="3316452"/>
            <a:ext cx="2709334" cy="3066821"/>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4"/>
          </a:solidFill>
          <a:ln>
            <a:noFill/>
          </a:ln>
          <a:effectLst/>
        </p:spPr>
        <p:txBody>
          <a:bodyPr wrap="none" anchor="ctr"/>
          <a:lstStyle/>
          <a:p>
            <a:endParaRPr dirty="0"/>
          </a:p>
        </p:txBody>
      </p:sp>
      <p:sp>
        <p:nvSpPr>
          <p:cNvPr id="15" name="Freeform: Shape 14">
            <a:extLst>
              <a:ext uri="{FF2B5EF4-FFF2-40B4-BE49-F238E27FC236}">
                <a16:creationId xmlns:a16="http://schemas.microsoft.com/office/drawing/2014/main" id="{C7C606A3-42F1-4591-B74F-28EA466C0615}"/>
              </a:ext>
            </a:extLst>
          </p:cNvPr>
          <p:cNvSpPr>
            <a:spLocks noChangeArrowheads="1"/>
          </p:cNvSpPr>
          <p:nvPr/>
        </p:nvSpPr>
        <p:spPr bwMode="auto">
          <a:xfrm>
            <a:off x="2980591" y="2149933"/>
            <a:ext cx="1831763" cy="1839584"/>
          </a:xfrm>
          <a:custGeom>
            <a:avLst/>
            <a:gdLst>
              <a:gd name="connsiteX0" fmla="*/ 916265 w 1831763"/>
              <a:gd name="connsiteY0" fmla="*/ 277432 h 1839584"/>
              <a:gd name="connsiteX1" fmla="*/ 597526 w 1831763"/>
              <a:gd name="connsiteY1" fmla="*/ 362795 h 1839584"/>
              <a:gd name="connsiteX2" fmla="*/ 300037 w 1831763"/>
              <a:gd name="connsiteY2" fmla="*/ 755467 h 1839584"/>
              <a:gd name="connsiteX3" fmla="*/ 363785 w 1831763"/>
              <a:gd name="connsiteY3" fmla="*/ 1242039 h 1839584"/>
              <a:gd name="connsiteX4" fmla="*/ 920515 w 1831763"/>
              <a:gd name="connsiteY4" fmla="*/ 1562153 h 1839584"/>
              <a:gd name="connsiteX5" fmla="*/ 1239254 w 1831763"/>
              <a:gd name="connsiteY5" fmla="*/ 1476789 h 1839584"/>
              <a:gd name="connsiteX6" fmla="*/ 1506397 w 1831763"/>
              <a:gd name="connsiteY6" fmla="*/ 1171281 h 1839584"/>
              <a:gd name="connsiteX7" fmla="*/ 1543782 w 1831763"/>
              <a:gd name="connsiteY7" fmla="*/ 1046321 h 1839584"/>
              <a:gd name="connsiteX8" fmla="*/ 1540190 w 1831763"/>
              <a:gd name="connsiteY8" fmla="*/ 1044336 h 1839584"/>
              <a:gd name="connsiteX9" fmla="*/ 1467496 w 1831763"/>
              <a:gd name="connsiteY9" fmla="*/ 601301 h 1839584"/>
              <a:gd name="connsiteX10" fmla="*/ 1116856 w 1831763"/>
              <a:gd name="connsiteY10" fmla="*/ 315883 h 1839584"/>
              <a:gd name="connsiteX11" fmla="*/ 1117087 w 1831763"/>
              <a:gd name="connsiteY11" fmla="*/ 309733 h 1839584"/>
              <a:gd name="connsiteX12" fmla="*/ 1023574 w 1831763"/>
              <a:gd name="connsiteY12" fmla="*/ 286501 h 1839584"/>
              <a:gd name="connsiteX13" fmla="*/ 916265 w 1831763"/>
              <a:gd name="connsiteY13" fmla="*/ 277432 h 1839584"/>
              <a:gd name="connsiteX14" fmla="*/ 916265 w 1831763"/>
              <a:gd name="connsiteY14" fmla="*/ 0 h 1839584"/>
              <a:gd name="connsiteX15" fmla="*/ 1154257 w 1831763"/>
              <a:gd name="connsiteY15" fmla="*/ 29877 h 1839584"/>
              <a:gd name="connsiteX16" fmla="*/ 1153064 w 1831763"/>
              <a:gd name="connsiteY16" fmla="*/ 36678 h 1839584"/>
              <a:gd name="connsiteX17" fmla="*/ 1232069 w 1831763"/>
              <a:gd name="connsiteY17" fmla="*/ 61251 h 1839584"/>
              <a:gd name="connsiteX18" fmla="*/ 1706958 w 1831763"/>
              <a:gd name="connsiteY18" fmla="*/ 464982 h 1839584"/>
              <a:gd name="connsiteX19" fmla="*/ 1819439 w 1831763"/>
              <a:gd name="connsiteY19" fmla="*/ 1073607 h 1839584"/>
              <a:gd name="connsiteX20" fmla="*/ 1801801 w 1831763"/>
              <a:gd name="connsiteY20" fmla="*/ 1155770 h 1839584"/>
              <a:gd name="connsiteX21" fmla="*/ 1804484 w 1831763"/>
              <a:gd name="connsiteY21" fmla="*/ 1156676 h 1839584"/>
              <a:gd name="connsiteX22" fmla="*/ 1375249 w 1831763"/>
              <a:gd name="connsiteY22" fmla="*/ 1720075 h 1839584"/>
              <a:gd name="connsiteX23" fmla="*/ 920515 w 1831763"/>
              <a:gd name="connsiteY23" fmla="*/ 1839584 h 1839584"/>
              <a:gd name="connsiteX24" fmla="*/ 121543 w 1831763"/>
              <a:gd name="connsiteY24" fmla="*/ 1378621 h 1839584"/>
              <a:gd name="connsiteX25" fmla="*/ 461531 w 1831763"/>
              <a:gd name="connsiteY25" fmla="*/ 123777 h 1839584"/>
              <a:gd name="connsiteX26" fmla="*/ 916265 w 1831763"/>
              <a:gd name="connsiteY26" fmla="*/ 0 h 18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1763" h="1839584">
                <a:moveTo>
                  <a:pt x="916265" y="277432"/>
                </a:moveTo>
                <a:cubicBezTo>
                  <a:pt x="805769" y="277432"/>
                  <a:pt x="695273" y="307309"/>
                  <a:pt x="597526" y="362795"/>
                </a:cubicBezTo>
                <a:cubicBezTo>
                  <a:pt x="448782" y="448159"/>
                  <a:pt x="342535" y="593277"/>
                  <a:pt x="300037" y="755467"/>
                </a:cubicBezTo>
                <a:cubicBezTo>
                  <a:pt x="257538" y="921926"/>
                  <a:pt x="278788" y="1092653"/>
                  <a:pt x="363785" y="1242039"/>
                </a:cubicBezTo>
                <a:cubicBezTo>
                  <a:pt x="478531" y="1438375"/>
                  <a:pt x="691023" y="1562153"/>
                  <a:pt x="920515" y="1562153"/>
                </a:cubicBezTo>
                <a:cubicBezTo>
                  <a:pt x="1031011" y="1562153"/>
                  <a:pt x="1141508" y="1532275"/>
                  <a:pt x="1239254" y="1476789"/>
                </a:cubicBezTo>
                <a:cubicBezTo>
                  <a:pt x="1363562" y="1403163"/>
                  <a:pt x="1454403" y="1295925"/>
                  <a:pt x="1506397" y="1171281"/>
                </a:cubicBezTo>
                <a:lnTo>
                  <a:pt x="1543782" y="1046321"/>
                </a:lnTo>
                <a:lnTo>
                  <a:pt x="1540190" y="1044336"/>
                </a:lnTo>
                <a:cubicBezTo>
                  <a:pt x="1570123" y="899498"/>
                  <a:pt x="1548742" y="741879"/>
                  <a:pt x="1467496" y="601301"/>
                </a:cubicBezTo>
                <a:cubicBezTo>
                  <a:pt x="1390527" y="464982"/>
                  <a:pt x="1262244" y="367003"/>
                  <a:pt x="1116856" y="315883"/>
                </a:cubicBezTo>
                <a:lnTo>
                  <a:pt x="1117087" y="309733"/>
                </a:lnTo>
                <a:lnTo>
                  <a:pt x="1023574" y="286501"/>
                </a:lnTo>
                <a:cubicBezTo>
                  <a:pt x="988513" y="280633"/>
                  <a:pt x="952389" y="277432"/>
                  <a:pt x="916265" y="277432"/>
                </a:cubicBezTo>
                <a:close/>
                <a:moveTo>
                  <a:pt x="916265" y="0"/>
                </a:moveTo>
                <a:cubicBezTo>
                  <a:pt x="997012" y="0"/>
                  <a:pt x="1077759" y="8536"/>
                  <a:pt x="1154257" y="29877"/>
                </a:cubicBezTo>
                <a:lnTo>
                  <a:pt x="1153064" y="36678"/>
                </a:lnTo>
                <a:lnTo>
                  <a:pt x="1232069" y="61251"/>
                </a:lnTo>
                <a:cubicBezTo>
                  <a:pt x="1427742" y="132772"/>
                  <a:pt x="1598452" y="271154"/>
                  <a:pt x="1706958" y="464982"/>
                </a:cubicBezTo>
                <a:cubicBezTo>
                  <a:pt x="1819205" y="655083"/>
                  <a:pt x="1852880" y="871276"/>
                  <a:pt x="1819439" y="1073607"/>
                </a:cubicBezTo>
                <a:lnTo>
                  <a:pt x="1801801" y="1155770"/>
                </a:lnTo>
                <a:lnTo>
                  <a:pt x="1804484" y="1156676"/>
                </a:lnTo>
                <a:cubicBezTo>
                  <a:pt x="1744986" y="1387157"/>
                  <a:pt x="1596242" y="1592030"/>
                  <a:pt x="1375249" y="1720075"/>
                </a:cubicBezTo>
                <a:cubicBezTo>
                  <a:pt x="1230754" y="1801170"/>
                  <a:pt x="1073510" y="1839584"/>
                  <a:pt x="920515" y="1839584"/>
                </a:cubicBezTo>
                <a:cubicBezTo>
                  <a:pt x="601776" y="1839584"/>
                  <a:pt x="291537" y="1677393"/>
                  <a:pt x="121543" y="1378621"/>
                </a:cubicBezTo>
                <a:cubicBezTo>
                  <a:pt x="-129198" y="938999"/>
                  <a:pt x="19547" y="375600"/>
                  <a:pt x="461531" y="123777"/>
                </a:cubicBezTo>
                <a:cubicBezTo>
                  <a:pt x="606026" y="38414"/>
                  <a:pt x="763271" y="0"/>
                  <a:pt x="916265" y="0"/>
                </a:cubicBezTo>
                <a:close/>
              </a:path>
            </a:pathLst>
          </a:custGeom>
          <a:solidFill>
            <a:schemeClr val="accent4">
              <a:alpha val="70000"/>
            </a:schemeClr>
          </a:solidFill>
          <a:ln w="9525" cap="flat">
            <a:noFill/>
            <a:bevel/>
            <a:headEnd/>
            <a:tailEnd/>
          </a:ln>
          <a:effectLst/>
        </p:spPr>
        <p:txBody>
          <a:bodyPr wrap="square" anchor="ctr">
            <a:noAutofit/>
          </a:bodyPr>
          <a:lstStyle/>
          <a:p>
            <a:endParaRPr/>
          </a:p>
        </p:txBody>
      </p:sp>
      <p:sp>
        <p:nvSpPr>
          <p:cNvPr id="14" name="Freeform 127">
            <a:extLst>
              <a:ext uri="{FF2B5EF4-FFF2-40B4-BE49-F238E27FC236}">
                <a16:creationId xmlns:a16="http://schemas.microsoft.com/office/drawing/2014/main" id="{2AFB3E51-DBDA-4B23-B7B1-25E0B5F80A63}"/>
              </a:ext>
            </a:extLst>
          </p:cNvPr>
          <p:cNvSpPr>
            <a:spLocks noChangeArrowheads="1"/>
          </p:cNvSpPr>
          <p:nvPr/>
        </p:nvSpPr>
        <p:spPr bwMode="auto">
          <a:xfrm>
            <a:off x="9971852" y="3241193"/>
            <a:ext cx="2220148" cy="2803413"/>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004DE2BE-1E55-4CBB-AF1C-6949A5F3A0EE}"/>
              </a:ext>
            </a:extLst>
          </p:cNvPr>
          <p:cNvSpPr>
            <a:spLocks noGrp="1"/>
          </p:cNvSpPr>
          <p:nvPr userDrawn="1">
            <p:ph type="title"/>
          </p:nvPr>
        </p:nvSpPr>
        <p:spPr>
          <a:xfrm>
            <a:off x="442914" y="1375616"/>
            <a:ext cx="2709334" cy="2053383"/>
          </a:xfrm>
        </p:spPr>
        <p:txBody>
          <a:bodyPr>
            <a:noAutofit/>
          </a:bodyPr>
          <a:lstStyle>
            <a:lvl1pPr>
              <a:defRPr sz="6000"/>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6300316" y="1376364"/>
            <a:ext cx="5448770" cy="478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867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BC36-3243-45C6-B8D6-90C91E4CE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8FEBB9-1991-46A8-82D5-20A2DAE344BB}"/>
              </a:ext>
            </a:extLst>
          </p:cNvPr>
          <p:cNvSpPr>
            <a:spLocks noGrp="1"/>
          </p:cNvSpPr>
          <p:nvPr>
            <p:ph sz="half" idx="1"/>
          </p:nvPr>
        </p:nvSpPr>
        <p:spPr>
          <a:xfrm>
            <a:off x="442914" y="1376365"/>
            <a:ext cx="5354628" cy="4789486"/>
          </a:xfrm>
        </p:spPr>
        <p:txBody>
          <a:bodyPr/>
          <a:lstStyle>
            <a:lvl5pPr marL="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571CB3D-C781-4449-861E-1FA2E0B0744F}"/>
              </a:ext>
            </a:extLst>
          </p:cNvPr>
          <p:cNvSpPr>
            <a:spLocks noGrp="1"/>
          </p:cNvSpPr>
          <p:nvPr>
            <p:ph sz="half" idx="2"/>
          </p:nvPr>
        </p:nvSpPr>
        <p:spPr>
          <a:xfrm>
            <a:off x="6096000" y="1376363"/>
            <a:ext cx="5328592" cy="4789487"/>
          </a:xfrm>
        </p:spPr>
        <p:txBody>
          <a:bodyPr/>
          <a:lstStyle>
            <a:lvl5pPr marL="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B13D9E60-89CF-4BF4-BEF6-984080CABF90}"/>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4675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DBC5C-C566-4F39-9723-F7D657E59B2D}"/>
              </a:ext>
            </a:extLst>
          </p:cNvPr>
          <p:cNvSpPr>
            <a:spLocks noGrp="1"/>
          </p:cNvSpPr>
          <p:nvPr>
            <p:ph type="body" idx="1"/>
          </p:nvPr>
        </p:nvSpPr>
        <p:spPr>
          <a:xfrm>
            <a:off x="442910" y="1376363"/>
            <a:ext cx="5328593"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17CA9-1BA5-47A1-8ABC-706D96107DA6}"/>
              </a:ext>
            </a:extLst>
          </p:cNvPr>
          <p:cNvSpPr>
            <a:spLocks noGrp="1"/>
          </p:cNvSpPr>
          <p:nvPr>
            <p:ph sz="half" idx="2"/>
          </p:nvPr>
        </p:nvSpPr>
        <p:spPr>
          <a:xfrm>
            <a:off x="442911" y="1969477"/>
            <a:ext cx="5328593" cy="419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8E92719B-D74F-4EFB-B1CF-BC7D5E56A6E5}"/>
              </a:ext>
            </a:extLst>
          </p:cNvPr>
          <p:cNvSpPr>
            <a:spLocks noGrp="1"/>
          </p:cNvSpPr>
          <p:nvPr>
            <p:ph type="body" sz="quarter" idx="3"/>
          </p:nvPr>
        </p:nvSpPr>
        <p:spPr>
          <a:xfrm>
            <a:off x="6096000" y="1376363"/>
            <a:ext cx="5328591" cy="593114"/>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6FF3E-7F4C-4D4F-A732-9308533AA8FA}"/>
              </a:ext>
            </a:extLst>
          </p:cNvPr>
          <p:cNvSpPr>
            <a:spLocks noGrp="1"/>
          </p:cNvSpPr>
          <p:nvPr>
            <p:ph sz="quarter" idx="4"/>
          </p:nvPr>
        </p:nvSpPr>
        <p:spPr>
          <a:xfrm>
            <a:off x="6095999" y="1969477"/>
            <a:ext cx="5328593" cy="4196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44373070-CA0D-4902-A9F1-2380E4992865}"/>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10" name="Title 9">
            <a:extLst>
              <a:ext uri="{FF2B5EF4-FFF2-40B4-BE49-F238E27FC236}">
                <a16:creationId xmlns:a16="http://schemas.microsoft.com/office/drawing/2014/main" id="{1CF7AB2A-3DBF-4D3F-A954-196C7ED027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69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67">
            <a:extLst>
              <a:ext uri="{FF2B5EF4-FFF2-40B4-BE49-F238E27FC236}">
                <a16:creationId xmlns:a16="http://schemas.microsoft.com/office/drawing/2014/main" id="{F6E627BD-49CF-47F3-90F5-8DE5C3B0C487}"/>
              </a:ext>
            </a:extLst>
          </p:cNvPr>
          <p:cNvSpPr>
            <a:spLocks noChangeArrowheads="1"/>
          </p:cNvSpPr>
          <p:nvPr/>
        </p:nvSpPr>
        <p:spPr bwMode="auto">
          <a:xfrm>
            <a:off x="0" y="2991549"/>
            <a:ext cx="921920" cy="1825043"/>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68">
            <a:extLst>
              <a:ext uri="{FF2B5EF4-FFF2-40B4-BE49-F238E27FC236}">
                <a16:creationId xmlns:a16="http://schemas.microsoft.com/office/drawing/2014/main" id="{73125E73-2849-4610-906B-E198401E9F42}"/>
              </a:ext>
            </a:extLst>
          </p:cNvPr>
          <p:cNvSpPr>
            <a:spLocks noChangeArrowheads="1"/>
          </p:cNvSpPr>
          <p:nvPr/>
        </p:nvSpPr>
        <p:spPr bwMode="auto">
          <a:xfrm>
            <a:off x="8851840" y="4675650"/>
            <a:ext cx="1937932" cy="2013191"/>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69">
            <a:extLst>
              <a:ext uri="{FF2B5EF4-FFF2-40B4-BE49-F238E27FC236}">
                <a16:creationId xmlns:a16="http://schemas.microsoft.com/office/drawing/2014/main" id="{085EC0CD-5537-4033-95BA-5B7BE295665E}"/>
              </a:ext>
            </a:extLst>
          </p:cNvPr>
          <p:cNvSpPr>
            <a:spLocks noChangeArrowheads="1"/>
          </p:cNvSpPr>
          <p:nvPr/>
        </p:nvSpPr>
        <p:spPr bwMode="auto">
          <a:xfrm>
            <a:off x="10169576" y="1947508"/>
            <a:ext cx="451556" cy="73377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70">
            <a:extLst>
              <a:ext uri="{FF2B5EF4-FFF2-40B4-BE49-F238E27FC236}">
                <a16:creationId xmlns:a16="http://schemas.microsoft.com/office/drawing/2014/main" id="{1F65C563-1A5F-4974-AE3F-43C15F4DF605}"/>
              </a:ext>
            </a:extLst>
          </p:cNvPr>
          <p:cNvSpPr>
            <a:spLocks noChangeArrowheads="1"/>
          </p:cNvSpPr>
          <p:nvPr/>
        </p:nvSpPr>
        <p:spPr bwMode="auto">
          <a:xfrm>
            <a:off x="8670862" y="1752545"/>
            <a:ext cx="1937920" cy="2013179"/>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2" name="Freeform 71">
            <a:extLst>
              <a:ext uri="{FF2B5EF4-FFF2-40B4-BE49-F238E27FC236}">
                <a16:creationId xmlns:a16="http://schemas.microsoft.com/office/drawing/2014/main" id="{E52E6DC7-3D71-4068-8E4B-4198314DFAEA}"/>
              </a:ext>
            </a:extLst>
          </p:cNvPr>
          <p:cNvSpPr>
            <a:spLocks noChangeArrowheads="1"/>
          </p:cNvSpPr>
          <p:nvPr/>
        </p:nvSpPr>
        <p:spPr bwMode="auto">
          <a:xfrm>
            <a:off x="9938039" y="1147698"/>
            <a:ext cx="1937932" cy="1843852"/>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72">
            <a:extLst>
              <a:ext uri="{FF2B5EF4-FFF2-40B4-BE49-F238E27FC236}">
                <a16:creationId xmlns:a16="http://schemas.microsoft.com/office/drawing/2014/main" id="{B6315EE1-5FAA-4D29-AA3E-9E77D9BD668B}"/>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4" name="Freeform 73">
            <a:extLst>
              <a:ext uri="{FF2B5EF4-FFF2-40B4-BE49-F238E27FC236}">
                <a16:creationId xmlns:a16="http://schemas.microsoft.com/office/drawing/2014/main" id="{1EC5BEE1-0724-4108-9E09-B51210C489C0}"/>
              </a:ext>
            </a:extLst>
          </p:cNvPr>
          <p:cNvSpPr>
            <a:spLocks noChangeArrowheads="1"/>
          </p:cNvSpPr>
          <p:nvPr/>
        </p:nvSpPr>
        <p:spPr bwMode="auto">
          <a:xfrm>
            <a:off x="9877772" y="1825031"/>
            <a:ext cx="752593" cy="1128889"/>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15" name="Freeform 74">
            <a:extLst>
              <a:ext uri="{FF2B5EF4-FFF2-40B4-BE49-F238E27FC236}">
                <a16:creationId xmlns:a16="http://schemas.microsoft.com/office/drawing/2014/main" id="{0FFA210F-24E4-4D21-9E52-062CE00C17E8}"/>
              </a:ext>
            </a:extLst>
          </p:cNvPr>
          <p:cNvSpPr>
            <a:spLocks noChangeArrowheads="1"/>
          </p:cNvSpPr>
          <p:nvPr/>
        </p:nvSpPr>
        <p:spPr bwMode="auto">
          <a:xfrm>
            <a:off x="714963" y="4280365"/>
            <a:ext cx="5531556" cy="2577635"/>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0065920" y="3236148"/>
            <a:ext cx="2126080" cy="26905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76">
            <a:extLst>
              <a:ext uri="{FF2B5EF4-FFF2-40B4-BE49-F238E27FC236}">
                <a16:creationId xmlns:a16="http://schemas.microsoft.com/office/drawing/2014/main" id="{8C16E441-DE46-4AD1-AC51-EA11737B68C6}"/>
              </a:ext>
            </a:extLst>
          </p:cNvPr>
          <p:cNvSpPr>
            <a:spLocks noChangeArrowheads="1"/>
          </p:cNvSpPr>
          <p:nvPr/>
        </p:nvSpPr>
        <p:spPr bwMode="auto">
          <a:xfrm>
            <a:off x="4477926" y="0"/>
            <a:ext cx="3988741" cy="171214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7200900" cy="1612666"/>
          </a:xfrm>
        </p:spPr>
        <p:txBody>
          <a:bodyPr vert="horz" lIns="0" tIns="0" rIns="0" bIns="0" rtlCol="0" anchor="t" anchorCtr="0">
            <a:normAutofit/>
          </a:bodyPr>
          <a:lstStyle>
            <a:lvl1pPr marL="0" indent="0">
              <a:buFont typeface="Arial" panose="020B0604020202020204" pitchFamily="34" charset="0"/>
              <a:buNone/>
              <a:defRPr lang="en-GB" sz="5400" dirty="0"/>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8E103B-4121-4BCA-89E5-49B0F4DAAC9B}"/>
              </a:ext>
            </a:extLst>
          </p:cNvPr>
          <p:cNvSpPr>
            <a:spLocks noGrp="1"/>
          </p:cNvSpPr>
          <p:nvPr userDrawn="1">
            <p:ph type="body" idx="1"/>
          </p:nvPr>
        </p:nvSpPr>
        <p:spPr>
          <a:xfrm>
            <a:off x="1343025" y="3066707"/>
            <a:ext cx="7200900" cy="1154381"/>
          </a:xfrm>
        </p:spPr>
        <p:txBody>
          <a:bodyPr vert="horz" lIns="0" tIns="0" rIns="0" bIns="0" rtlCol="0" anchor="t" anchorCtr="0">
            <a:normAutofit/>
          </a:bodyPr>
          <a:lstStyle>
            <a:lvl1pPr marL="0" indent="0">
              <a:spcBef>
                <a:spcPts val="0"/>
              </a:spcBef>
              <a:buNone/>
              <a:defRPr lang="en-US" sz="2800" smtClean="0">
                <a:solidFill>
                  <a:schemeClr val="accent2"/>
                </a:solidFill>
              </a:defRPr>
            </a:lvl1pPr>
          </a:lstStyle>
          <a:p>
            <a:pPr marL="228600" lvl="0" indent="-228600">
              <a:spcAft>
                <a:spcPts val="0"/>
              </a:spcAft>
            </a:pPr>
            <a:r>
              <a:rPr lang="en-US"/>
              <a:t>Click to edit Master text styles</a:t>
            </a:r>
          </a:p>
        </p:txBody>
      </p:sp>
    </p:spTree>
    <p:extLst>
      <p:ext uri="{BB962C8B-B14F-4D97-AF65-F5344CB8AC3E}">
        <p14:creationId xmlns:p14="http://schemas.microsoft.com/office/powerpoint/2010/main" val="959241178"/>
      </p:ext>
    </p:extLst>
  </p:cSld>
  <p:clrMapOvr>
    <a:masterClrMapping/>
  </p:clrMapOvr>
  <p:extLst>
    <p:ext uri="{DCECCB84-F9BA-43D5-87BE-67443E8EF086}">
      <p15:sldGuideLst xmlns:p15="http://schemas.microsoft.com/office/powerpoint/2012/main">
        <p15:guide id="1" pos="846" userDrawn="1">
          <p15:clr>
            <a:srgbClr val="FBAE40"/>
          </p15:clr>
        </p15:guide>
        <p15:guide id="2" pos="538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17">
            <a:extLst>
              <a:ext uri="{FF2B5EF4-FFF2-40B4-BE49-F238E27FC236}">
                <a16:creationId xmlns:a16="http://schemas.microsoft.com/office/drawing/2014/main" id="{69B59F74-0BCD-4018-9D30-6598CF3C8E85}"/>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Placeholder 1">
            <a:extLst>
              <a:ext uri="{FF2B5EF4-FFF2-40B4-BE49-F238E27FC236}">
                <a16:creationId xmlns:a16="http://schemas.microsoft.com/office/drawing/2014/main" id="{35950DDC-9CA7-4F73-8A1E-2DC27E223F15}"/>
              </a:ext>
            </a:extLst>
          </p:cNvPr>
          <p:cNvSpPr>
            <a:spLocks noGrp="1"/>
          </p:cNvSpPr>
          <p:nvPr>
            <p:ph type="title"/>
          </p:nvPr>
        </p:nvSpPr>
        <p:spPr>
          <a:xfrm>
            <a:off x="442913" y="441326"/>
            <a:ext cx="11306175" cy="93503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D2B7C25-69B9-46B1-AB95-F8CF2ADCA628}"/>
              </a:ext>
            </a:extLst>
          </p:cNvPr>
          <p:cNvSpPr>
            <a:spLocks noGrp="1"/>
          </p:cNvSpPr>
          <p:nvPr>
            <p:ph type="body" idx="1"/>
          </p:nvPr>
        </p:nvSpPr>
        <p:spPr>
          <a:xfrm>
            <a:off x="442911" y="1376364"/>
            <a:ext cx="11306175" cy="4789486"/>
          </a:xfrm>
          <a:prstGeom prst="rect">
            <a:avLst/>
          </a:prstGeom>
        </p:spPr>
        <p:txBody>
          <a:bodyPr vert="horz" lIns="0" tIns="0" rIns="0" bIns="0" rtlCol="0" anchor="t" anchorCtr="0">
            <a:normAutofit/>
          </a:bodyPr>
          <a:lstStyle/>
          <a:p>
            <a:pPr lvl="0"/>
            <a:r>
              <a:rPr lang="en-US" dirty="0"/>
              <a:t>First bullet</a:t>
            </a:r>
          </a:p>
          <a:p>
            <a:pPr lvl="1"/>
            <a:r>
              <a:rPr lang="en-US" dirty="0"/>
              <a:t>Second bullet</a:t>
            </a:r>
          </a:p>
          <a:p>
            <a:pPr lvl="2"/>
            <a:r>
              <a:rPr lang="en-US" dirty="0"/>
              <a:t>Third bullet</a:t>
            </a:r>
          </a:p>
          <a:p>
            <a:pPr lvl="3"/>
            <a:r>
              <a:rPr lang="en-US" dirty="0"/>
              <a:t>Plain text</a:t>
            </a:r>
          </a:p>
          <a:p>
            <a:pPr lvl="4"/>
            <a:r>
              <a:rPr lang="en-US" dirty="0"/>
              <a:t>Header</a:t>
            </a:r>
          </a:p>
          <a:p>
            <a:pPr lvl="5"/>
            <a:r>
              <a:rPr lang="en-US" dirty="0"/>
              <a:t>Header - Alt</a:t>
            </a:r>
          </a:p>
          <a:p>
            <a:pPr lvl="6"/>
            <a:r>
              <a:rPr lang="en-US" dirty="0"/>
              <a:t>Enumeration</a:t>
            </a:r>
          </a:p>
          <a:p>
            <a:pPr lvl="7"/>
            <a:r>
              <a:rPr lang="en-US" dirty="0"/>
              <a:t>Alphabet below enumeration</a:t>
            </a:r>
          </a:p>
          <a:p>
            <a:pPr lvl="8"/>
            <a:r>
              <a:rPr lang="en-US" dirty="0"/>
              <a:t>Quote text</a:t>
            </a:r>
            <a:endParaRPr lang="en-GB" dirty="0"/>
          </a:p>
        </p:txBody>
      </p:sp>
      <p:sp>
        <p:nvSpPr>
          <p:cNvPr id="6" name="Slide Number Placeholder 5">
            <a:extLst>
              <a:ext uri="{FF2B5EF4-FFF2-40B4-BE49-F238E27FC236}">
                <a16:creationId xmlns:a16="http://schemas.microsoft.com/office/drawing/2014/main" id="{DC0ABE80-1534-42E6-A6AB-60B9B4F5A031}"/>
              </a:ext>
            </a:extLst>
          </p:cNvPr>
          <p:cNvSpPr>
            <a:spLocks noGrp="1"/>
          </p:cNvSpPr>
          <p:nvPr>
            <p:ph type="sldNum" sz="quarter" idx="4"/>
          </p:nvPr>
        </p:nvSpPr>
        <p:spPr>
          <a:xfrm>
            <a:off x="11278800" y="6400800"/>
            <a:ext cx="442800" cy="226800"/>
          </a:xfrm>
          <a:prstGeom prst="rect">
            <a:avLst/>
          </a:prstGeom>
        </p:spPr>
        <p:txBody>
          <a:bodyPr vert="horz" lIns="0" tIns="0" rIns="0" bIns="0" rtlCol="0" anchor="t" anchorCtr="0">
            <a:noAutofit/>
          </a:bodyPr>
          <a:lstStyle>
            <a:lvl1pPr>
              <a:defRPr lang="en-GB" sz="800" smtClean="0">
                <a:solidFill>
                  <a:schemeClr val="bg1"/>
                </a:solidFill>
              </a:defRPr>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476994167"/>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9" r:id="rId3"/>
    <p:sldLayoutId id="2147483650" r:id="rId4"/>
    <p:sldLayoutId id="2147483664" r:id="rId5"/>
    <p:sldLayoutId id="2147483665" r:id="rId6"/>
    <p:sldLayoutId id="2147483652" r:id="rId7"/>
    <p:sldLayoutId id="2147483653" r:id="rId8"/>
    <p:sldLayoutId id="2147483651" r:id="rId9"/>
    <p:sldLayoutId id="2147483662" r:id="rId10"/>
    <p:sldLayoutId id="2147483663" r:id="rId11"/>
    <p:sldLayoutId id="2147483654" r:id="rId12"/>
    <p:sldLayoutId id="2147483655" r:id="rId13"/>
    <p:sldLayoutId id="2147483666" r:id="rId14"/>
    <p:sldLayoutId id="2147483667" r:id="rId15"/>
    <p:sldLayoutId id="2147483668" r:id="rId16"/>
    <p:sldLayoutId id="2147483703" r:id="rId17"/>
  </p:sldLayoutIdLst>
  <p:hf hd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78" userDrawn="1">
          <p15:clr>
            <a:srgbClr val="F26B43"/>
          </p15:clr>
        </p15:guide>
        <p15:guide id="4" orient="horz" pos="3884" userDrawn="1">
          <p15:clr>
            <a:srgbClr val="F26B43"/>
          </p15:clr>
        </p15:guide>
        <p15:guide id="5" pos="279" userDrawn="1">
          <p15:clr>
            <a:srgbClr val="F26B43"/>
          </p15:clr>
        </p15:guide>
        <p15:guide id="6" pos="7401" userDrawn="1">
          <p15:clr>
            <a:srgbClr val="F26B43"/>
          </p15:clr>
        </p15:guide>
        <p15:guide id="7"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17">
            <a:extLst>
              <a:ext uri="{FF2B5EF4-FFF2-40B4-BE49-F238E27FC236}">
                <a16:creationId xmlns:a16="http://schemas.microsoft.com/office/drawing/2014/main" id="{69B59F74-0BCD-4018-9D30-6598CF3C8E85}"/>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 name="Title Placeholder 1">
            <a:extLst>
              <a:ext uri="{FF2B5EF4-FFF2-40B4-BE49-F238E27FC236}">
                <a16:creationId xmlns:a16="http://schemas.microsoft.com/office/drawing/2014/main" id="{35950DDC-9CA7-4F73-8A1E-2DC27E223F15}"/>
              </a:ext>
            </a:extLst>
          </p:cNvPr>
          <p:cNvSpPr>
            <a:spLocks noGrp="1"/>
          </p:cNvSpPr>
          <p:nvPr>
            <p:ph type="title"/>
          </p:nvPr>
        </p:nvSpPr>
        <p:spPr>
          <a:xfrm>
            <a:off x="442913" y="441326"/>
            <a:ext cx="11306175" cy="93503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D2B7C25-69B9-46B1-AB95-F8CF2ADCA628}"/>
              </a:ext>
            </a:extLst>
          </p:cNvPr>
          <p:cNvSpPr>
            <a:spLocks noGrp="1"/>
          </p:cNvSpPr>
          <p:nvPr>
            <p:ph type="body" idx="1"/>
          </p:nvPr>
        </p:nvSpPr>
        <p:spPr>
          <a:xfrm>
            <a:off x="442911" y="1376364"/>
            <a:ext cx="11306175" cy="4789486"/>
          </a:xfrm>
          <a:prstGeom prst="rect">
            <a:avLst/>
          </a:prstGeom>
        </p:spPr>
        <p:txBody>
          <a:bodyPr vert="horz" lIns="0" tIns="0" rIns="0" bIns="0" rtlCol="0" anchor="t" anchorCtr="0">
            <a:normAutofit/>
          </a:bodyPr>
          <a:lstStyle/>
          <a:p>
            <a:pPr lvl="0"/>
            <a:r>
              <a:rPr lang="en-US" dirty="0"/>
              <a:t>First bullet</a:t>
            </a:r>
          </a:p>
          <a:p>
            <a:pPr lvl="1"/>
            <a:r>
              <a:rPr lang="en-US" dirty="0"/>
              <a:t>Second bullet</a:t>
            </a:r>
          </a:p>
          <a:p>
            <a:pPr lvl="2"/>
            <a:r>
              <a:rPr lang="en-US" dirty="0"/>
              <a:t>Third bullet</a:t>
            </a:r>
          </a:p>
          <a:p>
            <a:pPr lvl="3"/>
            <a:r>
              <a:rPr lang="en-US" dirty="0"/>
              <a:t>Plain text</a:t>
            </a:r>
          </a:p>
          <a:p>
            <a:pPr lvl="4"/>
            <a:r>
              <a:rPr lang="en-US" dirty="0"/>
              <a:t>Header</a:t>
            </a:r>
          </a:p>
          <a:p>
            <a:pPr lvl="5"/>
            <a:r>
              <a:rPr lang="en-US" dirty="0"/>
              <a:t>Header - Alt</a:t>
            </a:r>
          </a:p>
          <a:p>
            <a:pPr lvl="6"/>
            <a:r>
              <a:rPr lang="en-US" dirty="0"/>
              <a:t>Enumeration</a:t>
            </a:r>
          </a:p>
          <a:p>
            <a:pPr lvl="7"/>
            <a:r>
              <a:rPr lang="en-US" dirty="0"/>
              <a:t>Alphabet below enumeration</a:t>
            </a:r>
          </a:p>
          <a:p>
            <a:pPr lvl="8"/>
            <a:r>
              <a:rPr lang="en-US" dirty="0"/>
              <a:t>Quote text</a:t>
            </a:r>
            <a:endParaRPr lang="en-GB" dirty="0"/>
          </a:p>
        </p:txBody>
      </p:sp>
      <p:sp>
        <p:nvSpPr>
          <p:cNvPr id="6" name="Slide Number Placeholder 5">
            <a:extLst>
              <a:ext uri="{FF2B5EF4-FFF2-40B4-BE49-F238E27FC236}">
                <a16:creationId xmlns:a16="http://schemas.microsoft.com/office/drawing/2014/main" id="{DC0ABE80-1534-42E6-A6AB-60B9B4F5A031}"/>
              </a:ext>
            </a:extLst>
          </p:cNvPr>
          <p:cNvSpPr>
            <a:spLocks noGrp="1"/>
          </p:cNvSpPr>
          <p:nvPr>
            <p:ph type="sldNum" sz="quarter" idx="4"/>
          </p:nvPr>
        </p:nvSpPr>
        <p:spPr>
          <a:xfrm>
            <a:off x="11278800" y="6400800"/>
            <a:ext cx="442800" cy="226800"/>
          </a:xfrm>
          <a:prstGeom prst="rect">
            <a:avLst/>
          </a:prstGeom>
        </p:spPr>
        <p:txBody>
          <a:bodyPr vert="horz" lIns="0" tIns="0" rIns="0" bIns="0" rtlCol="0" anchor="t" anchorCtr="0">
            <a:noAutofit/>
          </a:bodyPr>
          <a:lstStyle>
            <a:lvl1pPr>
              <a:defRPr lang="en-GB" sz="800" smtClean="0">
                <a:solidFill>
                  <a:schemeClr val="bg1"/>
                </a:solidFill>
              </a:defRPr>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9497577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78">
          <p15:clr>
            <a:srgbClr val="F26B43"/>
          </p15:clr>
        </p15:guide>
        <p15:guide id="4" orient="horz" pos="3884">
          <p15:clr>
            <a:srgbClr val="F26B43"/>
          </p15:clr>
        </p15:guide>
        <p15:guide id="5" pos="279">
          <p15:clr>
            <a:srgbClr val="F26B43"/>
          </p15:clr>
        </p15:guide>
        <p15:guide id="6" pos="7401">
          <p15:clr>
            <a:srgbClr val="F26B43"/>
          </p15:clr>
        </p15:guide>
        <p15:guide id="7" orient="horz" pos="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png"/><Relationship Id="rId1" Type="http://schemas.openxmlformats.org/officeDocument/2006/relationships/slideLayout" Target="../slideLayouts/slideLayout17.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colt.net/legal/data-privacy/bcr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jpe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8.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1.jpe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oltinternal.sharepoint.com/sites/corporate/Legal%20Team/public/Data%20Protection/Forms/AllItems.aspx?id=%2Fsites%2Fcorporate%2FLegal%20Team%2Fpublic%2FData%20Protection%2FISO27701%20Certification%2FColt%20Certificate%20PM%20741466%2Epdf&amp;viewid=802c1e82%2D7e12%2D48b5%2D94af%2D266e15818a5b&amp;parent=%2Fsites%2Fcorporate%2FLegal%20Team%2Fpublic%2FData%20Protection%2FISO27701%20Certification" TargetMode="External"/><Relationship Id="rId2" Type="http://schemas.openxmlformats.org/officeDocument/2006/relationships/hyperlink" Target="http://connect.internal.colt.net/team/legal-comp-sec/data-protection/iso27701-certification/"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colt.net/wp-content/uploads/2024/02/Colt-Certificate-PM-741466.pdf"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hyperlink" Target="https://www.nqa.com/en-us/certification/standards/iso-2700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hyperlink" Target="https://www.iso.org/about-us.html" TargetMode="Externa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alised Birthday Party Invitation - Balloons">
            <a:extLst>
              <a:ext uri="{FF2B5EF4-FFF2-40B4-BE49-F238E27FC236}">
                <a16:creationId xmlns:a16="http://schemas.microsoft.com/office/drawing/2014/main" id="{91676FB1-9EB8-514C-78F5-9F0F2E07B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8157" r="17391" b="64817"/>
          <a:stretch/>
        </p:blipFill>
        <p:spPr bwMode="auto">
          <a:xfrm>
            <a:off x="6244321" y="1404565"/>
            <a:ext cx="4824536"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4CC4D9-9387-2AF2-8A5B-AF6471371018}"/>
              </a:ext>
            </a:extLst>
          </p:cNvPr>
          <p:cNvSpPr>
            <a:spLocks noGrp="1"/>
          </p:cNvSpPr>
          <p:nvPr>
            <p:ph type="title"/>
          </p:nvPr>
        </p:nvSpPr>
        <p:spPr>
          <a:xfrm>
            <a:off x="263353" y="441326"/>
            <a:ext cx="11485736" cy="683418"/>
          </a:xfrm>
        </p:spPr>
        <p:txBody>
          <a:bodyPr>
            <a:normAutofit fontScale="90000"/>
          </a:bodyPr>
          <a:lstStyle/>
          <a:p>
            <a:r>
              <a:rPr lang="en-US" dirty="0"/>
              <a:t> Welcome to our Global Sales Celebration session March 13 and 14, 2024!!</a:t>
            </a:r>
            <a:br>
              <a:rPr lang="en-US" dirty="0"/>
            </a:br>
            <a:br>
              <a:rPr lang="en-US" dirty="0">
                <a:effectLst/>
                <a:latin typeface="Calibri" panose="020F0502020204030204" pitchFamily="34" charset="0"/>
                <a:ea typeface="Yu Gothic" panose="020B0400000000000000" pitchFamily="34" charset="-128"/>
              </a:rPr>
            </a:br>
            <a:endParaRPr lang="en-US" dirty="0"/>
          </a:p>
        </p:txBody>
      </p:sp>
      <p:sp>
        <p:nvSpPr>
          <p:cNvPr id="3" name="Slide Number Placeholder 2">
            <a:extLst>
              <a:ext uri="{FF2B5EF4-FFF2-40B4-BE49-F238E27FC236}">
                <a16:creationId xmlns:a16="http://schemas.microsoft.com/office/drawing/2014/main" id="{487F1CEC-E9AD-7AEC-1C43-F6ACC6B6BF88}"/>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a:t>
            </a:fld>
            <a:endParaRPr lang="en-GB"/>
          </a:p>
        </p:txBody>
      </p:sp>
      <p:sp>
        <p:nvSpPr>
          <p:cNvPr id="5" name="TextBox 4">
            <a:extLst>
              <a:ext uri="{FF2B5EF4-FFF2-40B4-BE49-F238E27FC236}">
                <a16:creationId xmlns:a16="http://schemas.microsoft.com/office/drawing/2014/main" id="{8E137978-8AF5-96B3-BA94-35D05C4EC108}"/>
              </a:ext>
            </a:extLst>
          </p:cNvPr>
          <p:cNvSpPr txBox="1"/>
          <p:nvPr/>
        </p:nvSpPr>
        <p:spPr>
          <a:xfrm>
            <a:off x="6226882" y="2226395"/>
            <a:ext cx="4743773" cy="4401205"/>
          </a:xfrm>
          <a:prstGeom prst="rect">
            <a:avLst/>
          </a:prstGeom>
          <a:solidFill>
            <a:schemeClr val="bg1"/>
          </a:solidFill>
          <a:ln>
            <a:solidFill>
              <a:schemeClr val="accent6">
                <a:lumMod val="60000"/>
                <a:lumOff val="40000"/>
              </a:schemeClr>
            </a:solidFill>
          </a:ln>
        </p:spPr>
        <p:txBody>
          <a:bodyPr wrap="square">
            <a:spAutoFit/>
          </a:bodyPr>
          <a:lstStyle/>
          <a:p>
            <a:endParaRPr lang="en-US" sz="1400" dirty="0"/>
          </a:p>
          <a:p>
            <a:r>
              <a:rPr lang="en-US" sz="1400" dirty="0"/>
              <a:t>The Data Protection Team is proud to announce that Colt was recently awarded by the new ISO 27701 Privacy Certification that will be a differentiator for the selling cycle for large customer and government entities deals. </a:t>
            </a:r>
          </a:p>
          <a:p>
            <a:endParaRPr lang="en-US" sz="1400" dirty="0"/>
          </a:p>
          <a:p>
            <a:r>
              <a:rPr lang="en-US" sz="1400" dirty="0"/>
              <a:t>You will be able to use the ISO 27701 Privacy Certification in RFPs and show it to Customers as a tangible evidence of Colt's highest commitment with Security and Privacy Compliance. </a:t>
            </a:r>
          </a:p>
          <a:p>
            <a:endParaRPr lang="en-US" sz="1400" dirty="0"/>
          </a:p>
          <a:p>
            <a:r>
              <a:rPr lang="en-US" sz="1400" dirty="0"/>
              <a:t>As well as Colt was the 1st Telecom company obtaining the approval of the Binding Corporate Rules (BCRs), now, Colt is the 1st Telecom company in being certified in this ISO in a country by country level, not only for all Colt EU countries but, also, for India!!!.  </a:t>
            </a:r>
          </a:p>
          <a:p>
            <a:endParaRPr lang="en-US" sz="1400" dirty="0"/>
          </a:p>
          <a:p>
            <a:r>
              <a:rPr lang="en-US" sz="1400" dirty="0"/>
              <a:t>This award is the result of a great teamwork and collaboration among Colt Countries and Business Units. Let's use it as a unique competitive advantage!</a:t>
            </a:r>
          </a:p>
        </p:txBody>
      </p:sp>
      <p:pic>
        <p:nvPicPr>
          <p:cNvPr id="6" name="Picture 2" descr="Personalised Birthday Party Invitation - Balloons">
            <a:extLst>
              <a:ext uri="{FF2B5EF4-FFF2-40B4-BE49-F238E27FC236}">
                <a16:creationId xmlns:a16="http://schemas.microsoft.com/office/drawing/2014/main" id="{4EA968E3-D9BB-35A0-AA42-26E9F10ED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8157" r="17391" b="64817"/>
          <a:stretch/>
        </p:blipFill>
        <p:spPr bwMode="auto">
          <a:xfrm>
            <a:off x="1159609" y="1395487"/>
            <a:ext cx="4824536"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F302A3-B074-FD8C-7779-F4E5ABC310F5}"/>
              </a:ext>
            </a:extLst>
          </p:cNvPr>
          <p:cNvSpPr txBox="1"/>
          <p:nvPr/>
        </p:nvSpPr>
        <p:spPr>
          <a:xfrm>
            <a:off x="1145591" y="2934281"/>
            <a:ext cx="4743773" cy="3693319"/>
          </a:xfrm>
          <a:prstGeom prst="rect">
            <a:avLst/>
          </a:prstGeom>
          <a:solidFill>
            <a:schemeClr val="bg1"/>
          </a:solidFill>
          <a:ln>
            <a:solidFill>
              <a:schemeClr val="accent6">
                <a:lumMod val="60000"/>
                <a:lumOff val="40000"/>
              </a:schemeClr>
            </a:solidFill>
          </a:ln>
        </p:spPr>
        <p:txBody>
          <a:bodyPr wrap="square">
            <a:spAutoFit/>
          </a:bodyPr>
          <a:lstStyle/>
          <a:p>
            <a:r>
              <a:rPr lang="en-US" sz="2000" dirty="0">
                <a:solidFill>
                  <a:schemeClr val="accent2">
                    <a:lumMod val="75000"/>
                  </a:schemeClr>
                </a:solidFill>
              </a:rPr>
              <a:t>Dear Global Sales Teams,</a:t>
            </a:r>
          </a:p>
          <a:p>
            <a:endParaRPr lang="en-US" sz="2000" dirty="0">
              <a:solidFill>
                <a:schemeClr val="accent2">
                  <a:lumMod val="75000"/>
                </a:schemeClr>
              </a:solidFill>
            </a:endParaRPr>
          </a:p>
          <a:p>
            <a:r>
              <a:rPr lang="en-US" sz="2000" dirty="0">
                <a:solidFill>
                  <a:schemeClr val="accent2">
                    <a:lumMod val="75000"/>
                  </a:schemeClr>
                </a:solidFill>
              </a:rPr>
              <a:t>The DP Team invites you to the session on </a:t>
            </a:r>
          </a:p>
          <a:p>
            <a:br>
              <a:rPr lang="en-US" sz="2000" dirty="0">
                <a:solidFill>
                  <a:schemeClr val="accent2">
                    <a:lumMod val="75000"/>
                  </a:schemeClr>
                </a:solidFill>
              </a:rPr>
            </a:br>
            <a:r>
              <a:rPr lang="en-US" sz="2000" b="1" dirty="0">
                <a:solidFill>
                  <a:schemeClr val="accent2">
                    <a:lumMod val="75000"/>
                  </a:schemeClr>
                </a:solidFill>
              </a:rPr>
              <a:t>New ISO 27701 Privacy Certification as a selling Global competitive advantage on the TOP of the BCRs.</a:t>
            </a:r>
          </a:p>
          <a:p>
            <a:br>
              <a:rPr lang="en-US" sz="2000" dirty="0">
                <a:solidFill>
                  <a:schemeClr val="accent2">
                    <a:lumMod val="75000"/>
                  </a:schemeClr>
                </a:solidFill>
                <a:effectLst/>
                <a:latin typeface="Calibri" panose="020F0502020204030204" pitchFamily="34" charset="0"/>
                <a:ea typeface="Yu Gothic" panose="020B0400000000000000" pitchFamily="34" charset="-128"/>
              </a:rPr>
            </a:br>
            <a:r>
              <a:rPr lang="en-US" dirty="0">
                <a:solidFill>
                  <a:schemeClr val="accent2">
                    <a:lumMod val="75000"/>
                  </a:schemeClr>
                </a:solidFill>
              </a:rPr>
              <a:t>March 13 and 14 </a:t>
            </a:r>
          </a:p>
          <a:p>
            <a:endParaRPr lang="en-US" dirty="0">
              <a:solidFill>
                <a:schemeClr val="accent2">
                  <a:lumMod val="75000"/>
                </a:schemeClr>
              </a:solidFill>
            </a:endParaRPr>
          </a:p>
          <a:p>
            <a:r>
              <a:rPr lang="en-US" dirty="0">
                <a:solidFill>
                  <a:schemeClr val="accent2">
                    <a:lumMod val="75000"/>
                  </a:schemeClr>
                </a:solidFill>
              </a:rPr>
              <a:t>We count on you</a:t>
            </a:r>
          </a:p>
        </p:txBody>
      </p:sp>
    </p:spTree>
    <p:extLst>
      <p:ext uri="{BB962C8B-B14F-4D97-AF65-F5344CB8AC3E}">
        <p14:creationId xmlns:p14="http://schemas.microsoft.com/office/powerpoint/2010/main" val="135890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6309-AA66-404E-9340-06F15D8CA03D}"/>
              </a:ext>
            </a:extLst>
          </p:cNvPr>
          <p:cNvSpPr>
            <a:spLocks noGrp="1"/>
          </p:cNvSpPr>
          <p:nvPr>
            <p:ph type="ctrTitle"/>
          </p:nvPr>
        </p:nvSpPr>
        <p:spPr>
          <a:xfrm>
            <a:off x="551384" y="1412776"/>
            <a:ext cx="7849319" cy="2295128"/>
          </a:xfrm>
        </p:spPr>
        <p:txBody>
          <a:bodyPr>
            <a:normAutofit fontScale="90000"/>
          </a:bodyPr>
          <a:lstStyle/>
          <a:p>
            <a:r>
              <a:rPr lang="en-US" dirty="0">
                <a:solidFill>
                  <a:schemeClr val="accent3"/>
                </a:solidFill>
              </a:rPr>
              <a:t>ISO 27701</a:t>
            </a:r>
            <a:r>
              <a:rPr lang="en-US" sz="5400" b="1" dirty="0">
                <a:solidFill>
                  <a:schemeClr val="accent3"/>
                </a:solidFill>
              </a:rPr>
              <a:t> </a:t>
            </a:r>
            <a:r>
              <a:rPr lang="en-US" dirty="0">
                <a:solidFill>
                  <a:schemeClr val="accent3"/>
                </a:solidFill>
              </a:rPr>
              <a:t>as a selling Global competitive advantage</a:t>
            </a:r>
            <a:br>
              <a:rPr lang="en-US" dirty="0"/>
            </a:br>
            <a:endParaRPr lang="en-US" dirty="0"/>
          </a:p>
        </p:txBody>
      </p:sp>
    </p:spTree>
    <p:extLst>
      <p:ext uri="{BB962C8B-B14F-4D97-AF65-F5344CB8AC3E}">
        <p14:creationId xmlns:p14="http://schemas.microsoft.com/office/powerpoint/2010/main" val="202592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5F4B-3CBE-41DA-9DD4-7CC3B1A38411}"/>
              </a:ext>
            </a:extLst>
          </p:cNvPr>
          <p:cNvSpPr>
            <a:spLocks noGrp="1"/>
          </p:cNvSpPr>
          <p:nvPr>
            <p:ph type="title"/>
          </p:nvPr>
        </p:nvSpPr>
        <p:spPr>
          <a:xfrm>
            <a:off x="442913" y="441326"/>
            <a:ext cx="11306175" cy="935038"/>
          </a:xfrm>
        </p:spPr>
        <p:txBody>
          <a:bodyPr>
            <a:normAutofit/>
          </a:bodyPr>
          <a:lstStyle/>
          <a:p>
            <a:br>
              <a:rPr lang="es-ES" dirty="0"/>
            </a:br>
            <a:endParaRPr lang="en-GB" dirty="0"/>
          </a:p>
        </p:txBody>
      </p:sp>
      <p:graphicFrame>
        <p:nvGraphicFramePr>
          <p:cNvPr id="10" name="Content Placeholder 3">
            <a:extLst>
              <a:ext uri="{FF2B5EF4-FFF2-40B4-BE49-F238E27FC236}">
                <a16:creationId xmlns:a16="http://schemas.microsoft.com/office/drawing/2014/main" id="{B06CD610-6216-CDAF-BA06-DF7E5256188C}"/>
              </a:ext>
            </a:extLst>
          </p:cNvPr>
          <p:cNvGraphicFramePr>
            <a:graphicFrameLocks noGrp="1"/>
          </p:cNvGraphicFramePr>
          <p:nvPr>
            <p:ph sz="half" idx="2"/>
            <p:extLst>
              <p:ext uri="{D42A27DB-BD31-4B8C-83A1-F6EECF244321}">
                <p14:modId xmlns:p14="http://schemas.microsoft.com/office/powerpoint/2010/main" val="3132867149"/>
              </p:ext>
            </p:extLst>
          </p:nvPr>
        </p:nvGraphicFramePr>
        <p:xfrm>
          <a:off x="2423592" y="1171098"/>
          <a:ext cx="9553680" cy="5394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5D0A19CC-973E-4FF6-AE67-B3E351062212}"/>
              </a:ext>
            </a:extLst>
          </p:cNvPr>
          <p:cNvSpPr>
            <a:spLocks noGrp="1"/>
          </p:cNvSpPr>
          <p:nvPr>
            <p:ph type="sldNum" sz="quarter" idx="12"/>
          </p:nvPr>
        </p:nvSpPr>
        <p:spPr>
          <a:xfrm>
            <a:off x="11278800" y="6400800"/>
            <a:ext cx="442800" cy="226800"/>
          </a:xfrm>
        </p:spPr>
        <p:txBody>
          <a:bodyPr/>
          <a:lstStyle/>
          <a:p>
            <a:fld id="{0B868178-02AE-42FC-958D-6B8F13B60175}" type="slidenum">
              <a:rPr lang="en-GB" smtClean="0"/>
              <a:pPr/>
              <a:t>11</a:t>
            </a:fld>
            <a:endParaRPr lang="en-GB"/>
          </a:p>
        </p:txBody>
      </p:sp>
      <p:sp>
        <p:nvSpPr>
          <p:cNvPr id="8" name="Slide Number Placeholder 7">
            <a:extLst>
              <a:ext uri="{FF2B5EF4-FFF2-40B4-BE49-F238E27FC236}">
                <a16:creationId xmlns:a16="http://schemas.microsoft.com/office/drawing/2014/main" id="{04FE8EDC-7D50-4DA7-BCC3-46AA7AE3EAB7}"/>
              </a:ext>
            </a:extLst>
          </p:cNvPr>
          <p:cNvSpPr txBox="1">
            <a:spLocks/>
          </p:cNvSpPr>
          <p:nvPr/>
        </p:nvSpPr>
        <p:spPr>
          <a:xfrm>
            <a:off x="11278800" y="6400800"/>
            <a:ext cx="4428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970"/>
              </a:lnSpc>
            </a:pPr>
            <a:fld id="{24A935F8-6F02-46CF-898B-F9D6B7DB9D8E}" type="slidenum">
              <a:rPr lang="en-GB" smtClean="0"/>
              <a:pPr algn="r">
                <a:lnSpc>
                  <a:spcPts val="970"/>
                </a:lnSpc>
              </a:pPr>
              <a:t>11</a:t>
            </a:fld>
            <a:endParaRPr lang="en-GB"/>
          </a:p>
        </p:txBody>
      </p:sp>
      <p:sp>
        <p:nvSpPr>
          <p:cNvPr id="3" name="TextBox 2">
            <a:extLst>
              <a:ext uri="{FF2B5EF4-FFF2-40B4-BE49-F238E27FC236}">
                <a16:creationId xmlns:a16="http://schemas.microsoft.com/office/drawing/2014/main" id="{BF8ACCEC-D231-4169-8149-CF957B13FD85}"/>
              </a:ext>
            </a:extLst>
          </p:cNvPr>
          <p:cNvSpPr txBox="1"/>
          <p:nvPr/>
        </p:nvSpPr>
        <p:spPr>
          <a:xfrm>
            <a:off x="335360" y="118160"/>
            <a:ext cx="11641912" cy="954107"/>
          </a:xfrm>
          <a:prstGeom prst="rect">
            <a:avLst/>
          </a:prstGeom>
          <a:noFill/>
        </p:spPr>
        <p:txBody>
          <a:bodyPr wrap="square" rtlCol="0">
            <a:spAutoFit/>
          </a:bodyPr>
          <a:lstStyle/>
          <a:p>
            <a:r>
              <a:rPr lang="es-ES" sz="2800" dirty="0" err="1">
                <a:solidFill>
                  <a:schemeClr val="accent2"/>
                </a:solidFill>
              </a:rPr>
              <a:t>Most</a:t>
            </a:r>
            <a:r>
              <a:rPr lang="es-ES" sz="2800" dirty="0">
                <a:solidFill>
                  <a:schemeClr val="accent2"/>
                </a:solidFill>
              </a:rPr>
              <a:t> </a:t>
            </a:r>
            <a:r>
              <a:rPr lang="es-ES" sz="2800" dirty="0" err="1">
                <a:solidFill>
                  <a:schemeClr val="accent2"/>
                </a:solidFill>
              </a:rPr>
              <a:t>importantly</a:t>
            </a:r>
            <a:r>
              <a:rPr lang="es-ES" sz="2800" dirty="0">
                <a:solidFill>
                  <a:schemeClr val="accent2"/>
                </a:solidFill>
              </a:rPr>
              <a:t>, </a:t>
            </a:r>
            <a:r>
              <a:rPr lang="es-ES" sz="2800" b="1" dirty="0" err="1">
                <a:solidFill>
                  <a:schemeClr val="accent2"/>
                </a:solidFill>
              </a:rPr>
              <a:t>these</a:t>
            </a:r>
            <a:r>
              <a:rPr lang="es-ES" sz="2800" b="1" dirty="0">
                <a:solidFill>
                  <a:schemeClr val="accent2"/>
                </a:solidFill>
              </a:rPr>
              <a:t> are </a:t>
            </a:r>
            <a:r>
              <a:rPr lang="es-ES" sz="2800" b="1" dirty="0" err="1">
                <a:solidFill>
                  <a:schemeClr val="accent2"/>
                </a:solidFill>
              </a:rPr>
              <a:t>the</a:t>
            </a:r>
            <a:r>
              <a:rPr lang="es-ES" sz="2800" b="1" dirty="0">
                <a:solidFill>
                  <a:schemeClr val="accent2"/>
                </a:solidFill>
              </a:rPr>
              <a:t> </a:t>
            </a:r>
            <a:r>
              <a:rPr lang="es-ES" sz="2800" b="1" dirty="0" err="1">
                <a:solidFill>
                  <a:schemeClr val="accent2"/>
                </a:solidFill>
              </a:rPr>
              <a:t>key</a:t>
            </a:r>
            <a:r>
              <a:rPr lang="es-ES" sz="2800" b="1" dirty="0">
                <a:solidFill>
                  <a:schemeClr val="accent2"/>
                </a:solidFill>
              </a:rPr>
              <a:t> </a:t>
            </a:r>
            <a:r>
              <a:rPr lang="es-ES" sz="2800" b="1" dirty="0" err="1">
                <a:solidFill>
                  <a:schemeClr val="accent2"/>
                </a:solidFill>
              </a:rPr>
              <a:t>messages</a:t>
            </a:r>
            <a:r>
              <a:rPr lang="es-ES" sz="2800" b="1" dirty="0">
                <a:solidFill>
                  <a:schemeClr val="accent2"/>
                </a:solidFill>
              </a:rPr>
              <a:t> </a:t>
            </a:r>
            <a:r>
              <a:rPr lang="es-ES" sz="2800" b="1" dirty="0" err="1">
                <a:solidFill>
                  <a:schemeClr val="accent2"/>
                </a:solidFill>
              </a:rPr>
              <a:t>that</a:t>
            </a:r>
            <a:r>
              <a:rPr lang="es-ES" sz="2800" b="1" dirty="0">
                <a:solidFill>
                  <a:schemeClr val="accent2"/>
                </a:solidFill>
              </a:rPr>
              <a:t> </a:t>
            </a:r>
            <a:r>
              <a:rPr lang="es-ES" sz="2800" b="1" dirty="0" err="1">
                <a:solidFill>
                  <a:schemeClr val="accent2"/>
                </a:solidFill>
              </a:rPr>
              <a:t>the</a:t>
            </a:r>
            <a:r>
              <a:rPr lang="es-ES" sz="2800" b="1" dirty="0">
                <a:solidFill>
                  <a:schemeClr val="accent2"/>
                </a:solidFill>
              </a:rPr>
              <a:t> Sales </a:t>
            </a:r>
            <a:r>
              <a:rPr lang="es-ES" sz="2800" b="1" dirty="0" err="1">
                <a:solidFill>
                  <a:schemeClr val="accent2"/>
                </a:solidFill>
              </a:rPr>
              <a:t>Teams</a:t>
            </a:r>
            <a:r>
              <a:rPr lang="es-ES" sz="2800" b="1" dirty="0">
                <a:solidFill>
                  <a:schemeClr val="accent2"/>
                </a:solidFill>
              </a:rPr>
              <a:t> can use </a:t>
            </a:r>
            <a:r>
              <a:rPr lang="es-ES" sz="2800" b="1" dirty="0" err="1">
                <a:solidFill>
                  <a:schemeClr val="accent2"/>
                </a:solidFill>
              </a:rPr>
              <a:t>to</a:t>
            </a:r>
            <a:r>
              <a:rPr lang="es-ES" sz="2800" b="1" dirty="0">
                <a:solidFill>
                  <a:schemeClr val="accent2"/>
                </a:solidFill>
              </a:rPr>
              <a:t> </a:t>
            </a:r>
            <a:r>
              <a:rPr lang="es-ES" sz="2800" b="1" dirty="0" err="1">
                <a:solidFill>
                  <a:schemeClr val="accent2"/>
                </a:solidFill>
              </a:rPr>
              <a:t>put</a:t>
            </a:r>
            <a:r>
              <a:rPr lang="es-ES" sz="2800" b="1" dirty="0">
                <a:solidFill>
                  <a:schemeClr val="accent2"/>
                </a:solidFill>
              </a:rPr>
              <a:t> ISO27701 in </a:t>
            </a:r>
            <a:r>
              <a:rPr lang="es-ES" sz="2800" b="1" dirty="0" err="1">
                <a:solidFill>
                  <a:schemeClr val="accent2"/>
                </a:solidFill>
              </a:rPr>
              <a:t>value</a:t>
            </a:r>
            <a:r>
              <a:rPr lang="es-ES" sz="2800" b="1" dirty="0">
                <a:solidFill>
                  <a:schemeClr val="accent2"/>
                </a:solidFill>
              </a:rPr>
              <a:t> </a:t>
            </a:r>
            <a:r>
              <a:rPr lang="es-ES" sz="2800" b="1" dirty="0" err="1">
                <a:solidFill>
                  <a:schemeClr val="accent2"/>
                </a:solidFill>
              </a:rPr>
              <a:t>before</a:t>
            </a:r>
            <a:r>
              <a:rPr lang="es-ES" sz="2800" b="1" dirty="0">
                <a:solidFill>
                  <a:schemeClr val="accent2"/>
                </a:solidFill>
              </a:rPr>
              <a:t> </a:t>
            </a:r>
            <a:r>
              <a:rPr lang="es-ES" sz="2800" b="1" dirty="0" err="1">
                <a:solidFill>
                  <a:schemeClr val="accent2"/>
                </a:solidFill>
              </a:rPr>
              <a:t>Customers</a:t>
            </a:r>
            <a:r>
              <a:rPr lang="es-ES" sz="2800" b="1" dirty="0">
                <a:solidFill>
                  <a:schemeClr val="accent2"/>
                </a:solidFill>
              </a:rPr>
              <a:t>: </a:t>
            </a:r>
            <a:endParaRPr lang="en-US" sz="2800" b="1" dirty="0" err="1">
              <a:solidFill>
                <a:schemeClr val="accent2"/>
              </a:solidFill>
            </a:endParaRPr>
          </a:p>
        </p:txBody>
      </p:sp>
      <p:pic>
        <p:nvPicPr>
          <p:cNvPr id="5" name="Picture 4">
            <a:extLst>
              <a:ext uri="{FF2B5EF4-FFF2-40B4-BE49-F238E27FC236}">
                <a16:creationId xmlns:a16="http://schemas.microsoft.com/office/drawing/2014/main" id="{FFDBF67E-9F77-7D4E-9CAB-358F3BBD9A7B}"/>
              </a:ext>
            </a:extLst>
          </p:cNvPr>
          <p:cNvPicPr>
            <a:picLocks noChangeAspect="1"/>
          </p:cNvPicPr>
          <p:nvPr/>
        </p:nvPicPr>
        <p:blipFill>
          <a:blip r:embed="rId8">
            <a:duotone>
              <a:schemeClr val="accent3">
                <a:shade val="45000"/>
                <a:satMod val="135000"/>
              </a:schemeClr>
              <a:prstClr val="white"/>
            </a:duotone>
          </a:blip>
          <a:stretch>
            <a:fillRect/>
          </a:stretch>
        </p:blipFill>
        <p:spPr>
          <a:xfrm>
            <a:off x="-384719" y="2257819"/>
            <a:ext cx="3221280" cy="3221280"/>
          </a:xfrm>
          <a:prstGeom prst="rect">
            <a:avLst/>
          </a:prstGeom>
        </p:spPr>
      </p:pic>
    </p:spTree>
    <p:extLst>
      <p:ext uri="{BB962C8B-B14F-4D97-AF65-F5344CB8AC3E}">
        <p14:creationId xmlns:p14="http://schemas.microsoft.com/office/powerpoint/2010/main" val="28928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69116974-7BA6-433F-960B-332FA6D60559}"/>
              </a:ext>
            </a:extLst>
          </p:cNvPr>
          <p:cNvPicPr/>
          <p:nvPr/>
        </p:nvPicPr>
        <p:blipFill rotWithShape="1">
          <a:blip r:embed="rId2">
            <a:extLst>
              <a:ext uri="{28A0092B-C50C-407E-A947-70E740481C1C}">
                <a14:useLocalDpi xmlns:a14="http://schemas.microsoft.com/office/drawing/2010/main" val="0"/>
              </a:ext>
            </a:extLst>
          </a:blip>
          <a:srcRect l="33817" t="19746" r="33811" b="14893"/>
          <a:stretch/>
        </p:blipFill>
        <p:spPr bwMode="auto">
          <a:xfrm>
            <a:off x="6155134" y="5667894"/>
            <a:ext cx="1206958" cy="1137433"/>
          </a:xfrm>
          <a:prstGeom prst="rect">
            <a:avLst/>
          </a:prstGeom>
          <a:noFill/>
          <a:ln>
            <a:noFill/>
          </a:ln>
          <a:extLst>
            <a:ext uri="{53640926-AAD7-44D8-BBD7-CCE9431645EC}">
              <a14:shadowObscured xmlns:a14="http://schemas.microsoft.com/office/drawing/2010/main"/>
            </a:ext>
          </a:extLst>
        </p:spPr>
      </p:pic>
      <p:grpSp>
        <p:nvGrpSpPr>
          <p:cNvPr id="22" name="Groep 21">
            <a:extLst>
              <a:ext uri="{FF2B5EF4-FFF2-40B4-BE49-F238E27FC236}">
                <a16:creationId xmlns:a16="http://schemas.microsoft.com/office/drawing/2014/main" id="{69F52B13-F6A8-468A-84CF-14FADA9A148B}"/>
              </a:ext>
            </a:extLst>
          </p:cNvPr>
          <p:cNvGrpSpPr/>
          <p:nvPr/>
        </p:nvGrpSpPr>
        <p:grpSpPr>
          <a:xfrm>
            <a:off x="5008037" y="2506972"/>
            <a:ext cx="2045348" cy="2045348"/>
            <a:chOff x="5475816" y="1536540"/>
            <a:chExt cx="1270000" cy="1270000"/>
          </a:xfrm>
        </p:grpSpPr>
        <p:sp>
          <p:nvSpPr>
            <p:cNvPr id="23" name="Oval 9">
              <a:extLst>
                <a:ext uri="{FF2B5EF4-FFF2-40B4-BE49-F238E27FC236}">
                  <a16:creationId xmlns:a16="http://schemas.microsoft.com/office/drawing/2014/main" id="{8B49C1E5-101D-4566-9165-5D2703216902}"/>
                </a:ext>
              </a:extLst>
            </p:cNvPr>
            <p:cNvSpPr/>
            <p:nvPr/>
          </p:nvSpPr>
          <p:spPr>
            <a:xfrm>
              <a:off x="5533793" y="1587340"/>
              <a:ext cx="1168400" cy="1168400"/>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lIns="121896" tIns="60948" rIns="121896" bIns="60948" rtlCol="0" anchor="ctr"/>
            <a:lstStyle/>
            <a:p>
              <a:pPr algn="ctr" defTabSz="914218"/>
              <a:endParaRPr lang="en-GB">
                <a:solidFill>
                  <a:prstClr val="white"/>
                </a:solidFill>
              </a:endParaRPr>
            </a:p>
          </p:txBody>
        </p:sp>
        <p:sp>
          <p:nvSpPr>
            <p:cNvPr id="24" name="Oval 30">
              <a:extLst>
                <a:ext uri="{FF2B5EF4-FFF2-40B4-BE49-F238E27FC236}">
                  <a16:creationId xmlns:a16="http://schemas.microsoft.com/office/drawing/2014/main" id="{4FAC8BAA-E024-48B6-995D-4634937D2D56}"/>
                </a:ext>
              </a:extLst>
            </p:cNvPr>
            <p:cNvSpPr/>
            <p:nvPr/>
          </p:nvSpPr>
          <p:spPr>
            <a:xfrm>
              <a:off x="5475816" y="1536540"/>
              <a:ext cx="1270000" cy="1270000"/>
            </a:xfrm>
            <a:prstGeom prst="ellipse">
              <a:avLst/>
            </a:prstGeom>
            <a:noFill/>
            <a:ln w="38100">
              <a:solidFill>
                <a:schemeClr val="accent1"/>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grpSp>
        <p:nvGrpSpPr>
          <p:cNvPr id="38" name="Groep 37">
            <a:extLst>
              <a:ext uri="{FF2B5EF4-FFF2-40B4-BE49-F238E27FC236}">
                <a16:creationId xmlns:a16="http://schemas.microsoft.com/office/drawing/2014/main" id="{93CE2932-5634-4814-9C39-8B16C8ABC0AE}"/>
              </a:ext>
            </a:extLst>
          </p:cNvPr>
          <p:cNvGrpSpPr/>
          <p:nvPr/>
        </p:nvGrpSpPr>
        <p:grpSpPr>
          <a:xfrm>
            <a:off x="732780" y="1567863"/>
            <a:ext cx="2904544" cy="1210772"/>
            <a:chOff x="1309518" y="3859241"/>
            <a:chExt cx="1906997" cy="1210772"/>
          </a:xfrm>
        </p:grpSpPr>
        <p:sp>
          <p:nvSpPr>
            <p:cNvPr id="9" name="TextBox 11">
              <a:extLst>
                <a:ext uri="{FF2B5EF4-FFF2-40B4-BE49-F238E27FC236}">
                  <a16:creationId xmlns:a16="http://schemas.microsoft.com/office/drawing/2014/main" id="{94EE797C-67B6-42CE-9D79-634C4BDDDB49}"/>
                </a:ext>
              </a:extLst>
            </p:cNvPr>
            <p:cNvSpPr txBox="1"/>
            <p:nvPr/>
          </p:nvSpPr>
          <p:spPr>
            <a:xfrm>
              <a:off x="1309518" y="4085152"/>
              <a:ext cx="1906997" cy="984861"/>
            </a:xfrm>
            <a:prstGeom prst="rect">
              <a:avLst/>
            </a:prstGeom>
            <a:noFill/>
          </p:spPr>
          <p:txBody>
            <a:bodyPr wrap="square" lIns="121896" tIns="60948" rIns="121896" bIns="60948" rtlCol="0">
              <a:spAutoFit/>
            </a:bodyPr>
            <a:lstStyle/>
            <a:p>
              <a:pPr algn="r" defTabSz="914218"/>
              <a:r>
                <a:rPr lang="en-GB" sz="1400" dirty="0">
                  <a:solidFill>
                    <a:schemeClr val="tx2"/>
                  </a:solidFill>
                </a:rPr>
                <a:t>ISO will place Colt in a privileged situation </a:t>
              </a:r>
              <a:r>
                <a:rPr lang="en-US" sz="1400" dirty="0">
                  <a:solidFill>
                    <a:schemeClr val="tx2"/>
                  </a:solidFill>
                </a:rPr>
                <a:t>as no other Telco has the ISO in a country by country basis </a:t>
              </a:r>
              <a:endParaRPr lang="en-GB" sz="1400" dirty="0">
                <a:solidFill>
                  <a:schemeClr val="tx2"/>
                </a:solidFill>
              </a:endParaRPr>
            </a:p>
          </p:txBody>
        </p:sp>
        <p:sp>
          <p:nvSpPr>
            <p:cNvPr id="39" name="TextBox 11">
              <a:extLst>
                <a:ext uri="{FF2B5EF4-FFF2-40B4-BE49-F238E27FC236}">
                  <a16:creationId xmlns:a16="http://schemas.microsoft.com/office/drawing/2014/main" id="{C6AC75BF-F378-4880-B5A9-5955B389E32F}"/>
                </a:ext>
              </a:extLst>
            </p:cNvPr>
            <p:cNvSpPr txBox="1"/>
            <p:nvPr/>
          </p:nvSpPr>
          <p:spPr>
            <a:xfrm>
              <a:off x="1309518" y="3859241"/>
              <a:ext cx="1906997" cy="338530"/>
            </a:xfrm>
            <a:prstGeom prst="rect">
              <a:avLst/>
            </a:prstGeom>
            <a:noFill/>
          </p:spPr>
          <p:txBody>
            <a:bodyPr wrap="square" lIns="121896" tIns="60948" rIns="121896" bIns="60948" rtlCol="0">
              <a:spAutoFit/>
            </a:bodyPr>
            <a:lstStyle/>
            <a:p>
              <a:pPr algn="r" defTabSz="914218"/>
              <a:r>
                <a:rPr lang="en-GB" sz="1400" b="1" dirty="0">
                  <a:solidFill>
                    <a:schemeClr val="accent1"/>
                  </a:solidFill>
                </a:rPr>
                <a:t>Bids</a:t>
              </a:r>
            </a:p>
          </p:txBody>
        </p:sp>
      </p:grpSp>
      <p:grpSp>
        <p:nvGrpSpPr>
          <p:cNvPr id="44" name="Groep 43">
            <a:extLst>
              <a:ext uri="{FF2B5EF4-FFF2-40B4-BE49-F238E27FC236}">
                <a16:creationId xmlns:a16="http://schemas.microsoft.com/office/drawing/2014/main" id="{6FB6DADE-8883-4F76-85D1-AE4232505574}"/>
              </a:ext>
            </a:extLst>
          </p:cNvPr>
          <p:cNvGrpSpPr/>
          <p:nvPr/>
        </p:nvGrpSpPr>
        <p:grpSpPr>
          <a:xfrm>
            <a:off x="687888" y="2858780"/>
            <a:ext cx="2633324" cy="1210772"/>
            <a:chOff x="3344523" y="3859241"/>
            <a:chExt cx="1728926" cy="1210772"/>
          </a:xfrm>
        </p:grpSpPr>
        <p:sp>
          <p:nvSpPr>
            <p:cNvPr id="10" name="TextBox 13">
              <a:extLst>
                <a:ext uri="{FF2B5EF4-FFF2-40B4-BE49-F238E27FC236}">
                  <a16:creationId xmlns:a16="http://schemas.microsoft.com/office/drawing/2014/main" id="{2784A7A9-83EA-42F0-97C5-0437596B921E}"/>
                </a:ext>
              </a:extLst>
            </p:cNvPr>
            <p:cNvSpPr txBox="1"/>
            <p:nvPr/>
          </p:nvSpPr>
          <p:spPr>
            <a:xfrm>
              <a:off x="3344523" y="4085152"/>
              <a:ext cx="1728926" cy="984861"/>
            </a:xfrm>
            <a:prstGeom prst="rect">
              <a:avLst/>
            </a:prstGeom>
            <a:noFill/>
          </p:spPr>
          <p:txBody>
            <a:bodyPr wrap="square" lIns="121896" tIns="60948" rIns="121896" bIns="60948" rtlCol="0">
              <a:spAutoFit/>
            </a:bodyPr>
            <a:lstStyle/>
            <a:p>
              <a:pPr algn="r" defTabSz="914218"/>
              <a:r>
                <a:rPr lang="en-US" sz="1400" dirty="0">
                  <a:solidFill>
                    <a:schemeClr val="tx2"/>
                  </a:solidFill>
                </a:rPr>
                <a:t>	No need to fill out customer RFPs, you can share the ISO Certificate with your customers. </a:t>
              </a:r>
              <a:endParaRPr lang="en-GB" sz="1400" dirty="0">
                <a:solidFill>
                  <a:schemeClr val="tx2"/>
                </a:solidFill>
              </a:endParaRPr>
            </a:p>
          </p:txBody>
        </p:sp>
        <p:sp>
          <p:nvSpPr>
            <p:cNvPr id="40" name="TextBox 13">
              <a:extLst>
                <a:ext uri="{FF2B5EF4-FFF2-40B4-BE49-F238E27FC236}">
                  <a16:creationId xmlns:a16="http://schemas.microsoft.com/office/drawing/2014/main" id="{1AAD3ED8-17BC-4618-A485-BB2B2F1B216C}"/>
                </a:ext>
              </a:extLst>
            </p:cNvPr>
            <p:cNvSpPr txBox="1"/>
            <p:nvPr/>
          </p:nvSpPr>
          <p:spPr>
            <a:xfrm>
              <a:off x="3344523" y="3859241"/>
              <a:ext cx="1728926" cy="338530"/>
            </a:xfrm>
            <a:prstGeom prst="rect">
              <a:avLst/>
            </a:prstGeom>
            <a:noFill/>
          </p:spPr>
          <p:txBody>
            <a:bodyPr wrap="square" lIns="121896" tIns="60948" rIns="121896" bIns="60948" rtlCol="0">
              <a:spAutoFit/>
            </a:bodyPr>
            <a:lstStyle/>
            <a:p>
              <a:pPr algn="r" defTabSz="914218"/>
              <a:r>
                <a:rPr lang="en-GB" sz="1400" b="1" dirty="0">
                  <a:solidFill>
                    <a:schemeClr val="accent2"/>
                  </a:solidFill>
                </a:rPr>
                <a:t>RFPs</a:t>
              </a:r>
            </a:p>
          </p:txBody>
        </p:sp>
      </p:grpSp>
      <p:grpSp>
        <p:nvGrpSpPr>
          <p:cNvPr id="48" name="Groep 47">
            <a:extLst>
              <a:ext uri="{FF2B5EF4-FFF2-40B4-BE49-F238E27FC236}">
                <a16:creationId xmlns:a16="http://schemas.microsoft.com/office/drawing/2014/main" id="{9C4404DE-60CC-46FE-A096-00AE714B3C9B}"/>
              </a:ext>
            </a:extLst>
          </p:cNvPr>
          <p:cNvGrpSpPr/>
          <p:nvPr/>
        </p:nvGrpSpPr>
        <p:grpSpPr>
          <a:xfrm>
            <a:off x="732780" y="4268035"/>
            <a:ext cx="2904544" cy="1210772"/>
            <a:chOff x="1309518" y="3859241"/>
            <a:chExt cx="1906997" cy="1210772"/>
          </a:xfrm>
        </p:grpSpPr>
        <p:sp>
          <p:nvSpPr>
            <p:cNvPr id="49" name="TextBox 11">
              <a:extLst>
                <a:ext uri="{FF2B5EF4-FFF2-40B4-BE49-F238E27FC236}">
                  <a16:creationId xmlns:a16="http://schemas.microsoft.com/office/drawing/2014/main" id="{F3FEA29F-9074-4CDE-A6E6-6AD0F5AFD551}"/>
                </a:ext>
              </a:extLst>
            </p:cNvPr>
            <p:cNvSpPr txBox="1"/>
            <p:nvPr/>
          </p:nvSpPr>
          <p:spPr>
            <a:xfrm>
              <a:off x="1309518" y="4085152"/>
              <a:ext cx="1906997" cy="984861"/>
            </a:xfrm>
            <a:prstGeom prst="rect">
              <a:avLst/>
            </a:prstGeom>
            <a:noFill/>
          </p:spPr>
          <p:txBody>
            <a:bodyPr wrap="square" lIns="121896" tIns="60948" rIns="121896" bIns="60948" rtlCol="0">
              <a:spAutoFit/>
            </a:bodyPr>
            <a:lstStyle/>
            <a:p>
              <a:pPr algn="r" defTabSz="914218"/>
              <a:r>
                <a:rPr lang="en-GB" sz="1400" dirty="0">
                  <a:solidFill>
                    <a:schemeClr val="tx2"/>
                  </a:solidFill>
                </a:rPr>
                <a:t>Colt has potential customers with a </a:t>
              </a:r>
              <a:r>
                <a:rPr lang="en-US" sz="1400" dirty="0">
                  <a:solidFill>
                    <a:schemeClr val="tx2"/>
                  </a:solidFill>
                </a:rPr>
                <a:t>heavy focus on Privacy and Security compliance. ISO can help in the choice of Colt.</a:t>
              </a:r>
              <a:r>
                <a:rPr lang="en-GB" sz="1400" dirty="0">
                  <a:solidFill>
                    <a:schemeClr val="tx2"/>
                  </a:solidFill>
                </a:rPr>
                <a:t> </a:t>
              </a:r>
            </a:p>
          </p:txBody>
        </p:sp>
        <p:sp>
          <p:nvSpPr>
            <p:cNvPr id="50" name="TextBox 11">
              <a:extLst>
                <a:ext uri="{FF2B5EF4-FFF2-40B4-BE49-F238E27FC236}">
                  <a16:creationId xmlns:a16="http://schemas.microsoft.com/office/drawing/2014/main" id="{C53BE7D8-DDCC-47B3-B2E5-E102BDA78B97}"/>
                </a:ext>
              </a:extLst>
            </p:cNvPr>
            <p:cNvSpPr txBox="1"/>
            <p:nvPr/>
          </p:nvSpPr>
          <p:spPr>
            <a:xfrm>
              <a:off x="1309518" y="3859241"/>
              <a:ext cx="1906997" cy="338530"/>
            </a:xfrm>
            <a:prstGeom prst="rect">
              <a:avLst/>
            </a:prstGeom>
            <a:noFill/>
          </p:spPr>
          <p:txBody>
            <a:bodyPr wrap="square" lIns="121896" tIns="60948" rIns="121896" bIns="60948" rtlCol="0">
              <a:spAutoFit/>
            </a:bodyPr>
            <a:lstStyle/>
            <a:p>
              <a:pPr algn="r" defTabSz="914218"/>
              <a:r>
                <a:rPr lang="en-GB" sz="1400" b="1" dirty="0">
                  <a:solidFill>
                    <a:schemeClr val="accent1"/>
                  </a:solidFill>
                </a:rPr>
                <a:t>Negotiations</a:t>
              </a:r>
            </a:p>
          </p:txBody>
        </p:sp>
      </p:grpSp>
      <p:sp>
        <p:nvSpPr>
          <p:cNvPr id="2" name="Tijdelijke aanduiding voor dianummer 1">
            <a:extLst>
              <a:ext uri="{FF2B5EF4-FFF2-40B4-BE49-F238E27FC236}">
                <a16:creationId xmlns:a16="http://schemas.microsoft.com/office/drawing/2014/main" id="{BAEFF1ED-57F7-4AD8-8E38-2A5F2809D34C}"/>
              </a:ext>
            </a:extLst>
          </p:cNvPr>
          <p:cNvSpPr>
            <a:spLocks noGrp="1"/>
          </p:cNvSpPr>
          <p:nvPr>
            <p:ph type="sldNum" sz="quarter" idx="12"/>
          </p:nvPr>
        </p:nvSpPr>
        <p:spPr/>
        <p:txBody>
          <a:bodyPr/>
          <a:lstStyle/>
          <a:p>
            <a:pPr algn="r"/>
            <a:fld id="{7AD0FE45-509C-4BDF-9EDE-64426F8DF3D2}" type="slidenum">
              <a:rPr lang="en-GB" smtClean="0"/>
              <a:pPr algn="r"/>
              <a:t>12</a:t>
            </a:fld>
            <a:endParaRPr lang="en-GB"/>
          </a:p>
        </p:txBody>
      </p:sp>
      <p:sp>
        <p:nvSpPr>
          <p:cNvPr id="3" name="Titel 2">
            <a:extLst>
              <a:ext uri="{FF2B5EF4-FFF2-40B4-BE49-F238E27FC236}">
                <a16:creationId xmlns:a16="http://schemas.microsoft.com/office/drawing/2014/main" id="{8C171731-BBAF-4918-AD18-C46E19D722BF}"/>
              </a:ext>
            </a:extLst>
          </p:cNvPr>
          <p:cNvSpPr>
            <a:spLocks noGrp="1"/>
          </p:cNvSpPr>
          <p:nvPr>
            <p:ph type="title"/>
          </p:nvPr>
        </p:nvSpPr>
        <p:spPr>
          <a:xfrm>
            <a:off x="471600" y="457200"/>
            <a:ext cx="5912432" cy="896938"/>
          </a:xfrm>
        </p:spPr>
        <p:txBody>
          <a:bodyPr/>
          <a:lstStyle/>
          <a:p>
            <a:r>
              <a:rPr lang="en-GB" dirty="0"/>
              <a:t>How ISO27701 can be used as a competitive advantage</a:t>
            </a:r>
          </a:p>
        </p:txBody>
      </p:sp>
      <p:sp>
        <p:nvSpPr>
          <p:cNvPr id="35" name="TextBox 11">
            <a:extLst>
              <a:ext uri="{FF2B5EF4-FFF2-40B4-BE49-F238E27FC236}">
                <a16:creationId xmlns:a16="http://schemas.microsoft.com/office/drawing/2014/main" id="{1D77F218-367C-45C2-95BA-6943CAC06C04}"/>
              </a:ext>
            </a:extLst>
          </p:cNvPr>
          <p:cNvSpPr txBox="1"/>
          <p:nvPr/>
        </p:nvSpPr>
        <p:spPr>
          <a:xfrm>
            <a:off x="5144349" y="3061470"/>
            <a:ext cx="1881719" cy="677084"/>
          </a:xfrm>
          <a:prstGeom prst="rect">
            <a:avLst/>
          </a:prstGeom>
          <a:noFill/>
        </p:spPr>
        <p:txBody>
          <a:bodyPr wrap="square" lIns="121896" tIns="60948" rIns="121896" bIns="60948" rtlCol="0" anchor="ctr">
            <a:spAutoFit/>
          </a:bodyPr>
          <a:lstStyle/>
          <a:p>
            <a:pPr algn="ctr" defTabSz="914218"/>
            <a:r>
              <a:rPr lang="en-GB" b="1" dirty="0">
                <a:solidFill>
                  <a:schemeClr val="bg1"/>
                </a:solidFill>
              </a:rPr>
              <a:t>Sales use </a:t>
            </a:r>
            <a:r>
              <a:rPr lang="en-GB" b="1">
                <a:solidFill>
                  <a:schemeClr val="bg1"/>
                </a:solidFill>
              </a:rPr>
              <a:t>of ISO27701  </a:t>
            </a:r>
            <a:endParaRPr lang="en-GB" b="1" dirty="0">
              <a:solidFill>
                <a:schemeClr val="bg1"/>
              </a:solidFill>
            </a:endParaRPr>
          </a:p>
        </p:txBody>
      </p:sp>
      <p:sp>
        <p:nvSpPr>
          <p:cNvPr id="81" name="TextBox 11">
            <a:extLst>
              <a:ext uri="{FF2B5EF4-FFF2-40B4-BE49-F238E27FC236}">
                <a16:creationId xmlns:a16="http://schemas.microsoft.com/office/drawing/2014/main" id="{F312A22A-B6C3-4476-B728-DE67726C2F7E}"/>
              </a:ext>
            </a:extLst>
          </p:cNvPr>
          <p:cNvSpPr txBox="1"/>
          <p:nvPr/>
        </p:nvSpPr>
        <p:spPr>
          <a:xfrm flipH="1">
            <a:off x="8554676" y="1793774"/>
            <a:ext cx="2904544" cy="769417"/>
          </a:xfrm>
          <a:prstGeom prst="rect">
            <a:avLst/>
          </a:prstGeom>
          <a:noFill/>
        </p:spPr>
        <p:txBody>
          <a:bodyPr wrap="square" lIns="121896" tIns="60948" rIns="121896" bIns="60948" rtlCol="0">
            <a:spAutoFit/>
          </a:bodyPr>
          <a:lstStyle/>
          <a:p>
            <a:pPr defTabSz="914218"/>
            <a:r>
              <a:rPr lang="en-GB" sz="1400" dirty="0">
                <a:solidFill>
                  <a:schemeClr val="tx2"/>
                </a:solidFill>
              </a:rPr>
              <a:t>Data Protection audits from customers will be easily closed with ISO Certification.</a:t>
            </a:r>
          </a:p>
        </p:txBody>
      </p:sp>
      <p:sp>
        <p:nvSpPr>
          <p:cNvPr id="82" name="TextBox 11">
            <a:extLst>
              <a:ext uri="{FF2B5EF4-FFF2-40B4-BE49-F238E27FC236}">
                <a16:creationId xmlns:a16="http://schemas.microsoft.com/office/drawing/2014/main" id="{59BC6CF4-2C0C-4D4F-A9A8-B8C440D86117}"/>
              </a:ext>
            </a:extLst>
          </p:cNvPr>
          <p:cNvSpPr txBox="1"/>
          <p:nvPr/>
        </p:nvSpPr>
        <p:spPr>
          <a:xfrm flipH="1">
            <a:off x="8554676" y="1567863"/>
            <a:ext cx="2904544" cy="338530"/>
          </a:xfrm>
          <a:prstGeom prst="rect">
            <a:avLst/>
          </a:prstGeom>
          <a:noFill/>
        </p:spPr>
        <p:txBody>
          <a:bodyPr wrap="square" lIns="121896" tIns="60948" rIns="121896" bIns="60948" rtlCol="0">
            <a:spAutoFit/>
          </a:bodyPr>
          <a:lstStyle/>
          <a:p>
            <a:pPr defTabSz="914218"/>
            <a:r>
              <a:rPr lang="en-GB" sz="1400" b="1" dirty="0">
                <a:solidFill>
                  <a:schemeClr val="accent1"/>
                </a:solidFill>
              </a:rPr>
              <a:t>Audits</a:t>
            </a:r>
          </a:p>
        </p:txBody>
      </p:sp>
      <p:sp>
        <p:nvSpPr>
          <p:cNvPr id="83" name="TextBox 13">
            <a:extLst>
              <a:ext uri="{FF2B5EF4-FFF2-40B4-BE49-F238E27FC236}">
                <a16:creationId xmlns:a16="http://schemas.microsoft.com/office/drawing/2014/main" id="{BD139335-16E5-4E79-A816-F667DEEE8796}"/>
              </a:ext>
            </a:extLst>
          </p:cNvPr>
          <p:cNvSpPr txBox="1"/>
          <p:nvPr/>
        </p:nvSpPr>
        <p:spPr>
          <a:xfrm flipH="1">
            <a:off x="8870788" y="3084691"/>
            <a:ext cx="2633324" cy="769417"/>
          </a:xfrm>
          <a:prstGeom prst="rect">
            <a:avLst/>
          </a:prstGeom>
          <a:noFill/>
        </p:spPr>
        <p:txBody>
          <a:bodyPr wrap="square" lIns="121896" tIns="60948" rIns="121896" bIns="60948" rtlCol="0">
            <a:spAutoFit/>
          </a:bodyPr>
          <a:lstStyle/>
          <a:p>
            <a:pPr defTabSz="914218"/>
            <a:r>
              <a:rPr lang="en-GB" sz="1400" dirty="0">
                <a:solidFill>
                  <a:schemeClr val="tx2"/>
                </a:solidFill>
              </a:rPr>
              <a:t>Let’s see how ISO certification increases Colt value in the market as BCRs did</a:t>
            </a:r>
          </a:p>
        </p:txBody>
      </p:sp>
      <p:sp>
        <p:nvSpPr>
          <p:cNvPr id="84" name="TextBox 13">
            <a:extLst>
              <a:ext uri="{FF2B5EF4-FFF2-40B4-BE49-F238E27FC236}">
                <a16:creationId xmlns:a16="http://schemas.microsoft.com/office/drawing/2014/main" id="{F8D4C70C-C58D-4572-9FF1-F1DB361CFC4D}"/>
              </a:ext>
            </a:extLst>
          </p:cNvPr>
          <p:cNvSpPr txBox="1"/>
          <p:nvPr/>
        </p:nvSpPr>
        <p:spPr>
          <a:xfrm flipH="1">
            <a:off x="8870788" y="2858780"/>
            <a:ext cx="2633324" cy="338530"/>
          </a:xfrm>
          <a:prstGeom prst="rect">
            <a:avLst/>
          </a:prstGeom>
          <a:noFill/>
        </p:spPr>
        <p:txBody>
          <a:bodyPr wrap="square" lIns="121896" tIns="60948" rIns="121896" bIns="60948" rtlCol="0">
            <a:spAutoFit/>
          </a:bodyPr>
          <a:lstStyle/>
          <a:p>
            <a:pPr defTabSz="914218"/>
            <a:r>
              <a:rPr lang="en-GB" sz="1400" b="1" dirty="0">
                <a:solidFill>
                  <a:schemeClr val="accent2"/>
                </a:solidFill>
              </a:rPr>
              <a:t>Market value </a:t>
            </a:r>
          </a:p>
        </p:txBody>
      </p:sp>
      <p:sp>
        <p:nvSpPr>
          <p:cNvPr id="85" name="TextBox 11">
            <a:extLst>
              <a:ext uri="{FF2B5EF4-FFF2-40B4-BE49-F238E27FC236}">
                <a16:creationId xmlns:a16="http://schemas.microsoft.com/office/drawing/2014/main" id="{CCB7EA2B-D30E-4A99-A972-B36B1DEEF14C}"/>
              </a:ext>
            </a:extLst>
          </p:cNvPr>
          <p:cNvSpPr txBox="1"/>
          <p:nvPr/>
        </p:nvSpPr>
        <p:spPr>
          <a:xfrm flipH="1">
            <a:off x="8554676" y="4493946"/>
            <a:ext cx="2904544" cy="553974"/>
          </a:xfrm>
          <a:prstGeom prst="rect">
            <a:avLst/>
          </a:prstGeom>
          <a:noFill/>
        </p:spPr>
        <p:txBody>
          <a:bodyPr wrap="square" lIns="121896" tIns="60948" rIns="121896" bIns="60948" rtlCol="0">
            <a:spAutoFit/>
          </a:bodyPr>
          <a:lstStyle/>
          <a:p>
            <a:pPr defTabSz="914218"/>
            <a:r>
              <a:rPr lang="en-GB" sz="1400" dirty="0">
                <a:solidFill>
                  <a:schemeClr val="tx2"/>
                </a:solidFill>
              </a:rPr>
              <a:t>It is a competitive advantage, and </a:t>
            </a:r>
            <a:r>
              <a:rPr lang="en-US" sz="1400" dirty="0">
                <a:solidFill>
                  <a:schemeClr val="tx2"/>
                </a:solidFill>
              </a:rPr>
              <a:t>we must make the best of it.</a:t>
            </a:r>
            <a:endParaRPr lang="en-GB" sz="1400" dirty="0">
              <a:solidFill>
                <a:schemeClr val="tx2"/>
              </a:solidFill>
            </a:endParaRPr>
          </a:p>
        </p:txBody>
      </p:sp>
      <p:sp>
        <p:nvSpPr>
          <p:cNvPr id="86" name="TextBox 11">
            <a:extLst>
              <a:ext uri="{FF2B5EF4-FFF2-40B4-BE49-F238E27FC236}">
                <a16:creationId xmlns:a16="http://schemas.microsoft.com/office/drawing/2014/main" id="{F501C2CF-5E3B-40FF-947F-DAF5A7F08718}"/>
              </a:ext>
            </a:extLst>
          </p:cNvPr>
          <p:cNvSpPr txBox="1"/>
          <p:nvPr/>
        </p:nvSpPr>
        <p:spPr>
          <a:xfrm flipH="1">
            <a:off x="8554676" y="4268035"/>
            <a:ext cx="2904544" cy="338530"/>
          </a:xfrm>
          <a:prstGeom prst="rect">
            <a:avLst/>
          </a:prstGeom>
          <a:noFill/>
        </p:spPr>
        <p:txBody>
          <a:bodyPr wrap="square" lIns="121896" tIns="60948" rIns="121896" bIns="60948" rtlCol="0">
            <a:spAutoFit/>
          </a:bodyPr>
          <a:lstStyle/>
          <a:p>
            <a:pPr defTabSz="914218"/>
            <a:r>
              <a:rPr lang="en-GB" sz="1400" b="1" dirty="0">
                <a:solidFill>
                  <a:schemeClr val="accent1"/>
                </a:solidFill>
              </a:rPr>
              <a:t>Whenever you want!</a:t>
            </a:r>
          </a:p>
        </p:txBody>
      </p:sp>
      <p:grpSp>
        <p:nvGrpSpPr>
          <p:cNvPr id="94" name="Groep 93">
            <a:extLst>
              <a:ext uri="{FF2B5EF4-FFF2-40B4-BE49-F238E27FC236}">
                <a16:creationId xmlns:a16="http://schemas.microsoft.com/office/drawing/2014/main" id="{1CD7A6E4-5EC0-47CA-A56A-B4717D364F8C}"/>
              </a:ext>
            </a:extLst>
          </p:cNvPr>
          <p:cNvGrpSpPr/>
          <p:nvPr/>
        </p:nvGrpSpPr>
        <p:grpSpPr>
          <a:xfrm>
            <a:off x="4287996" y="2523245"/>
            <a:ext cx="1031701" cy="1742738"/>
            <a:chOff x="4287996" y="2523245"/>
            <a:chExt cx="1031701" cy="1742738"/>
          </a:xfrm>
        </p:grpSpPr>
        <p:cxnSp>
          <p:nvCxnSpPr>
            <p:cNvPr id="90" name="Rechte verbindingslijn 89">
              <a:extLst>
                <a:ext uri="{FF2B5EF4-FFF2-40B4-BE49-F238E27FC236}">
                  <a16:creationId xmlns:a16="http://schemas.microsoft.com/office/drawing/2014/main" id="{2FB3102D-9DB2-459E-9DF7-3DC592EECC2C}"/>
                </a:ext>
              </a:extLst>
            </p:cNvPr>
            <p:cNvCxnSpPr>
              <a:cxnSpLocks/>
            </p:cNvCxnSpPr>
            <p:nvPr/>
          </p:nvCxnSpPr>
          <p:spPr>
            <a:xfrm rot="18300000">
              <a:off x="4905102" y="2108649"/>
              <a:ext cx="0" cy="829191"/>
            </a:xfrm>
            <a:prstGeom prst="line">
              <a:avLst/>
            </a:prstGeom>
            <a:noFill/>
            <a:ln w="12700">
              <a:solidFill>
                <a:schemeClr val="bg2">
                  <a:lumMod val="9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1" name="Rechte verbindingslijn 90">
              <a:extLst>
                <a:ext uri="{FF2B5EF4-FFF2-40B4-BE49-F238E27FC236}">
                  <a16:creationId xmlns:a16="http://schemas.microsoft.com/office/drawing/2014/main" id="{F1D6D533-128F-4F85-ABA3-B32FAE95C1AA}"/>
                </a:ext>
              </a:extLst>
            </p:cNvPr>
            <p:cNvCxnSpPr>
              <a:cxnSpLocks/>
            </p:cNvCxnSpPr>
            <p:nvPr/>
          </p:nvCxnSpPr>
          <p:spPr>
            <a:xfrm rot="3300000" flipV="1">
              <a:off x="4905102" y="3851387"/>
              <a:ext cx="0" cy="829191"/>
            </a:xfrm>
            <a:prstGeom prst="line">
              <a:avLst/>
            </a:prstGeom>
            <a:noFill/>
            <a:ln w="12700">
              <a:solidFill>
                <a:schemeClr val="bg2">
                  <a:lumMod val="9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2" name="Rechte verbindingslijn 91">
              <a:extLst>
                <a:ext uri="{FF2B5EF4-FFF2-40B4-BE49-F238E27FC236}">
                  <a16:creationId xmlns:a16="http://schemas.microsoft.com/office/drawing/2014/main" id="{5151A6F4-CBE5-4937-9751-526BA20DDA35}"/>
                </a:ext>
              </a:extLst>
            </p:cNvPr>
            <p:cNvCxnSpPr>
              <a:cxnSpLocks/>
            </p:cNvCxnSpPr>
            <p:nvPr/>
          </p:nvCxnSpPr>
          <p:spPr>
            <a:xfrm rot="5400000" flipV="1">
              <a:off x="4663324" y="2976256"/>
              <a:ext cx="0" cy="750656"/>
            </a:xfrm>
            <a:prstGeom prst="line">
              <a:avLst/>
            </a:prstGeom>
            <a:noFill/>
            <a:ln w="12700">
              <a:solidFill>
                <a:schemeClr val="bg2">
                  <a:lumMod val="9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Groep 15">
            <a:extLst>
              <a:ext uri="{FF2B5EF4-FFF2-40B4-BE49-F238E27FC236}">
                <a16:creationId xmlns:a16="http://schemas.microsoft.com/office/drawing/2014/main" id="{71A07205-372D-49EA-B803-6200D8D40DE2}"/>
              </a:ext>
            </a:extLst>
          </p:cNvPr>
          <p:cNvGrpSpPr/>
          <p:nvPr/>
        </p:nvGrpSpPr>
        <p:grpSpPr>
          <a:xfrm>
            <a:off x="3495516" y="2946497"/>
            <a:ext cx="788569" cy="788569"/>
            <a:chOff x="1672166" y="1562100"/>
            <a:chExt cx="1270000" cy="1270000"/>
          </a:xfrm>
        </p:grpSpPr>
        <p:sp>
          <p:nvSpPr>
            <p:cNvPr id="17" name="Oval 7">
              <a:extLst>
                <a:ext uri="{FF2B5EF4-FFF2-40B4-BE49-F238E27FC236}">
                  <a16:creationId xmlns:a16="http://schemas.microsoft.com/office/drawing/2014/main" id="{4B5C171B-44ED-4CE6-9674-564FC853EE3A}"/>
                </a:ext>
              </a:extLst>
            </p:cNvPr>
            <p:cNvSpPr/>
            <p:nvPr/>
          </p:nvSpPr>
          <p:spPr>
            <a:xfrm>
              <a:off x="1756370" y="1646304"/>
              <a:ext cx="1101590" cy="1101590"/>
            </a:xfrm>
            <a:prstGeom prst="ellipse">
              <a:avLst/>
            </a:prstGeom>
            <a:solidFill>
              <a:schemeClr val="accent4"/>
            </a:solidFill>
            <a:ln>
              <a:no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sp>
          <p:nvSpPr>
            <p:cNvPr id="18" name="Oval 28">
              <a:extLst>
                <a:ext uri="{FF2B5EF4-FFF2-40B4-BE49-F238E27FC236}">
                  <a16:creationId xmlns:a16="http://schemas.microsoft.com/office/drawing/2014/main" id="{9E307167-B683-4911-8101-61630F7619B3}"/>
                </a:ext>
              </a:extLst>
            </p:cNvPr>
            <p:cNvSpPr/>
            <p:nvPr/>
          </p:nvSpPr>
          <p:spPr>
            <a:xfrm>
              <a:off x="1672166" y="1562100"/>
              <a:ext cx="1270000" cy="1270000"/>
            </a:xfrm>
            <a:prstGeom prst="ellipse">
              <a:avLst/>
            </a:prstGeom>
            <a:noFill/>
            <a:ln w="19050">
              <a:solidFill>
                <a:schemeClr val="accent4"/>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grpSp>
        <p:nvGrpSpPr>
          <p:cNvPr id="95" name="Groep 94">
            <a:extLst>
              <a:ext uri="{FF2B5EF4-FFF2-40B4-BE49-F238E27FC236}">
                <a16:creationId xmlns:a16="http://schemas.microsoft.com/office/drawing/2014/main" id="{EA86FFD6-020D-475B-B63F-91574356F2E1}"/>
              </a:ext>
            </a:extLst>
          </p:cNvPr>
          <p:cNvGrpSpPr/>
          <p:nvPr/>
        </p:nvGrpSpPr>
        <p:grpSpPr>
          <a:xfrm flipH="1">
            <a:off x="6860374" y="2523245"/>
            <a:ext cx="1031701" cy="1742738"/>
            <a:chOff x="4287996" y="2523245"/>
            <a:chExt cx="1031701" cy="1742738"/>
          </a:xfrm>
        </p:grpSpPr>
        <p:cxnSp>
          <p:nvCxnSpPr>
            <p:cNvPr id="96" name="Rechte verbindingslijn 95">
              <a:extLst>
                <a:ext uri="{FF2B5EF4-FFF2-40B4-BE49-F238E27FC236}">
                  <a16:creationId xmlns:a16="http://schemas.microsoft.com/office/drawing/2014/main" id="{563296E3-B9B1-460A-B5A5-10AAFF0919B4}"/>
                </a:ext>
              </a:extLst>
            </p:cNvPr>
            <p:cNvCxnSpPr>
              <a:cxnSpLocks/>
            </p:cNvCxnSpPr>
            <p:nvPr/>
          </p:nvCxnSpPr>
          <p:spPr>
            <a:xfrm rot="18300000">
              <a:off x="4905102" y="2108649"/>
              <a:ext cx="0" cy="829191"/>
            </a:xfrm>
            <a:prstGeom prst="line">
              <a:avLst/>
            </a:prstGeom>
            <a:noFill/>
            <a:ln w="12700">
              <a:solidFill>
                <a:schemeClr val="bg2">
                  <a:lumMod val="9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7" name="Rechte verbindingslijn 96">
              <a:extLst>
                <a:ext uri="{FF2B5EF4-FFF2-40B4-BE49-F238E27FC236}">
                  <a16:creationId xmlns:a16="http://schemas.microsoft.com/office/drawing/2014/main" id="{6901A97A-F1FB-48DD-99BD-5F8E85BB3C78}"/>
                </a:ext>
              </a:extLst>
            </p:cNvPr>
            <p:cNvCxnSpPr>
              <a:cxnSpLocks/>
            </p:cNvCxnSpPr>
            <p:nvPr/>
          </p:nvCxnSpPr>
          <p:spPr>
            <a:xfrm rot="3300000" flipV="1">
              <a:off x="4905102" y="3851387"/>
              <a:ext cx="0" cy="829191"/>
            </a:xfrm>
            <a:prstGeom prst="line">
              <a:avLst/>
            </a:prstGeom>
            <a:noFill/>
            <a:ln w="12700">
              <a:solidFill>
                <a:schemeClr val="bg2">
                  <a:lumMod val="9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8" name="Rechte verbindingslijn 97">
              <a:extLst>
                <a:ext uri="{FF2B5EF4-FFF2-40B4-BE49-F238E27FC236}">
                  <a16:creationId xmlns:a16="http://schemas.microsoft.com/office/drawing/2014/main" id="{BB7591C0-8727-47C3-A041-485FD3511FDA}"/>
                </a:ext>
              </a:extLst>
            </p:cNvPr>
            <p:cNvCxnSpPr>
              <a:cxnSpLocks/>
            </p:cNvCxnSpPr>
            <p:nvPr/>
          </p:nvCxnSpPr>
          <p:spPr>
            <a:xfrm rot="5400000" flipV="1">
              <a:off x="4663324" y="2976256"/>
              <a:ext cx="0" cy="750656"/>
            </a:xfrm>
            <a:prstGeom prst="line">
              <a:avLst/>
            </a:prstGeom>
            <a:noFill/>
            <a:ln w="12700">
              <a:solidFill>
                <a:schemeClr val="bg2">
                  <a:lumMod val="9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72" name="Groep 71">
            <a:extLst>
              <a:ext uri="{FF2B5EF4-FFF2-40B4-BE49-F238E27FC236}">
                <a16:creationId xmlns:a16="http://schemas.microsoft.com/office/drawing/2014/main" id="{9FBCA87E-8569-4B04-B65A-A0E9C147D5D8}"/>
              </a:ext>
            </a:extLst>
          </p:cNvPr>
          <p:cNvGrpSpPr/>
          <p:nvPr/>
        </p:nvGrpSpPr>
        <p:grpSpPr>
          <a:xfrm>
            <a:off x="7906151" y="2946497"/>
            <a:ext cx="788569" cy="788569"/>
            <a:chOff x="1672166" y="1562100"/>
            <a:chExt cx="1270000" cy="1270000"/>
          </a:xfrm>
        </p:grpSpPr>
        <p:sp>
          <p:nvSpPr>
            <p:cNvPr id="73" name="Oval 7">
              <a:extLst>
                <a:ext uri="{FF2B5EF4-FFF2-40B4-BE49-F238E27FC236}">
                  <a16:creationId xmlns:a16="http://schemas.microsoft.com/office/drawing/2014/main" id="{5D56F7D8-EE42-4677-BE1B-154635D3474F}"/>
                </a:ext>
              </a:extLst>
            </p:cNvPr>
            <p:cNvSpPr/>
            <p:nvPr/>
          </p:nvSpPr>
          <p:spPr>
            <a:xfrm>
              <a:off x="1756370" y="1646304"/>
              <a:ext cx="1101590" cy="1101590"/>
            </a:xfrm>
            <a:prstGeom prst="ellipse">
              <a:avLst/>
            </a:prstGeom>
            <a:solidFill>
              <a:schemeClr val="accent4"/>
            </a:solidFill>
            <a:ln>
              <a:no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sp>
          <p:nvSpPr>
            <p:cNvPr id="74" name="Oval 28">
              <a:extLst>
                <a:ext uri="{FF2B5EF4-FFF2-40B4-BE49-F238E27FC236}">
                  <a16:creationId xmlns:a16="http://schemas.microsoft.com/office/drawing/2014/main" id="{C21D2D70-0841-4612-9594-D7B1DF4B7FD0}"/>
                </a:ext>
              </a:extLst>
            </p:cNvPr>
            <p:cNvSpPr/>
            <p:nvPr/>
          </p:nvSpPr>
          <p:spPr>
            <a:xfrm>
              <a:off x="1672166" y="1562100"/>
              <a:ext cx="1270000" cy="1270000"/>
            </a:xfrm>
            <a:prstGeom prst="ellipse">
              <a:avLst/>
            </a:prstGeom>
            <a:noFill/>
            <a:ln w="19050">
              <a:solidFill>
                <a:schemeClr val="accent4"/>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grpSp>
        <p:nvGrpSpPr>
          <p:cNvPr id="75" name="Groep 74">
            <a:extLst>
              <a:ext uri="{FF2B5EF4-FFF2-40B4-BE49-F238E27FC236}">
                <a16:creationId xmlns:a16="http://schemas.microsoft.com/office/drawing/2014/main" id="{83FAC016-F3E0-4DD1-A9D2-64144C367DD1}"/>
              </a:ext>
            </a:extLst>
          </p:cNvPr>
          <p:cNvGrpSpPr/>
          <p:nvPr/>
        </p:nvGrpSpPr>
        <p:grpSpPr>
          <a:xfrm>
            <a:off x="7570386" y="1666257"/>
            <a:ext cx="788569" cy="788569"/>
            <a:chOff x="3573991" y="1562020"/>
            <a:chExt cx="1270000" cy="1270000"/>
          </a:xfrm>
        </p:grpSpPr>
        <p:sp>
          <p:nvSpPr>
            <p:cNvPr id="76" name="Oval 8">
              <a:extLst>
                <a:ext uri="{FF2B5EF4-FFF2-40B4-BE49-F238E27FC236}">
                  <a16:creationId xmlns:a16="http://schemas.microsoft.com/office/drawing/2014/main" id="{C7C6EC17-2686-4967-AB07-51C867073E85}"/>
                </a:ext>
              </a:extLst>
            </p:cNvPr>
            <p:cNvSpPr/>
            <p:nvPr/>
          </p:nvSpPr>
          <p:spPr>
            <a:xfrm>
              <a:off x="3658195" y="1646224"/>
              <a:ext cx="1101590" cy="1101590"/>
            </a:xfrm>
            <a:prstGeom prst="ellipse">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lIns="121896" tIns="60948" rIns="121896" bIns="60948" rtlCol="0" anchor="ctr"/>
            <a:lstStyle/>
            <a:p>
              <a:pPr algn="ctr" defTabSz="914218"/>
              <a:endParaRPr lang="en-GB">
                <a:solidFill>
                  <a:prstClr val="white"/>
                </a:solidFill>
              </a:endParaRPr>
            </a:p>
          </p:txBody>
        </p:sp>
        <p:sp>
          <p:nvSpPr>
            <p:cNvPr id="77" name="Oval 29">
              <a:extLst>
                <a:ext uri="{FF2B5EF4-FFF2-40B4-BE49-F238E27FC236}">
                  <a16:creationId xmlns:a16="http://schemas.microsoft.com/office/drawing/2014/main" id="{6D732153-77C3-49B9-90D0-05F24BCE0488}"/>
                </a:ext>
              </a:extLst>
            </p:cNvPr>
            <p:cNvSpPr/>
            <p:nvPr/>
          </p:nvSpPr>
          <p:spPr>
            <a:xfrm>
              <a:off x="3573991" y="1562020"/>
              <a:ext cx="1270000" cy="1270000"/>
            </a:xfrm>
            <a:prstGeom prst="ellipse">
              <a:avLst/>
            </a:prstGeom>
            <a:noFill/>
            <a:ln w="19050">
              <a:solidFill>
                <a:schemeClr val="accent3"/>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grpSp>
        <p:nvGrpSpPr>
          <p:cNvPr id="87" name="Groep 86">
            <a:extLst>
              <a:ext uri="{FF2B5EF4-FFF2-40B4-BE49-F238E27FC236}">
                <a16:creationId xmlns:a16="http://schemas.microsoft.com/office/drawing/2014/main" id="{77E305BA-DAD5-488C-9D69-62B2C996212D}"/>
              </a:ext>
            </a:extLst>
          </p:cNvPr>
          <p:cNvGrpSpPr/>
          <p:nvPr/>
        </p:nvGrpSpPr>
        <p:grpSpPr>
          <a:xfrm>
            <a:off x="7552793" y="4289021"/>
            <a:ext cx="788569" cy="788569"/>
            <a:chOff x="9279468" y="1549160"/>
            <a:chExt cx="1270000" cy="1270000"/>
          </a:xfrm>
        </p:grpSpPr>
        <p:sp>
          <p:nvSpPr>
            <p:cNvPr id="88" name="Oval 10">
              <a:extLst>
                <a:ext uri="{FF2B5EF4-FFF2-40B4-BE49-F238E27FC236}">
                  <a16:creationId xmlns:a16="http://schemas.microsoft.com/office/drawing/2014/main" id="{93997E76-038D-446A-A61C-C731E88A8CBC}"/>
                </a:ext>
              </a:extLst>
            </p:cNvPr>
            <p:cNvSpPr/>
            <p:nvPr/>
          </p:nvSpPr>
          <p:spPr>
            <a:xfrm>
              <a:off x="9363672" y="1633364"/>
              <a:ext cx="1101590" cy="110159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lIns="121896" tIns="60948" rIns="121896" bIns="60948" rtlCol="0" anchor="ctr"/>
            <a:lstStyle/>
            <a:p>
              <a:pPr algn="ctr" defTabSz="914218"/>
              <a:endParaRPr lang="en-GB" dirty="0">
                <a:solidFill>
                  <a:prstClr val="white"/>
                </a:solidFill>
              </a:endParaRPr>
            </a:p>
          </p:txBody>
        </p:sp>
        <p:sp>
          <p:nvSpPr>
            <p:cNvPr id="89" name="Oval 31">
              <a:extLst>
                <a:ext uri="{FF2B5EF4-FFF2-40B4-BE49-F238E27FC236}">
                  <a16:creationId xmlns:a16="http://schemas.microsoft.com/office/drawing/2014/main" id="{181E7868-1507-4AD2-8FAD-352F3884DD45}"/>
                </a:ext>
              </a:extLst>
            </p:cNvPr>
            <p:cNvSpPr/>
            <p:nvPr/>
          </p:nvSpPr>
          <p:spPr>
            <a:xfrm>
              <a:off x="9279468" y="1549160"/>
              <a:ext cx="1270000" cy="1270000"/>
            </a:xfrm>
            <a:prstGeom prst="ellipse">
              <a:avLst/>
            </a:prstGeom>
            <a:noFill/>
            <a:ln w="19050">
              <a:solidFill>
                <a:schemeClr val="accent5"/>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grpSp>
        <p:nvGrpSpPr>
          <p:cNvPr id="25" name="Groep 24">
            <a:extLst>
              <a:ext uri="{FF2B5EF4-FFF2-40B4-BE49-F238E27FC236}">
                <a16:creationId xmlns:a16="http://schemas.microsoft.com/office/drawing/2014/main" id="{BCC75431-313D-4393-97CE-3DB00876F5FF}"/>
              </a:ext>
            </a:extLst>
          </p:cNvPr>
          <p:cNvGrpSpPr/>
          <p:nvPr/>
        </p:nvGrpSpPr>
        <p:grpSpPr>
          <a:xfrm>
            <a:off x="3841406" y="4289021"/>
            <a:ext cx="788569" cy="788569"/>
            <a:chOff x="9279468" y="1549160"/>
            <a:chExt cx="1270000" cy="1270000"/>
          </a:xfrm>
        </p:grpSpPr>
        <p:sp>
          <p:nvSpPr>
            <p:cNvPr id="26" name="Oval 10">
              <a:extLst>
                <a:ext uri="{FF2B5EF4-FFF2-40B4-BE49-F238E27FC236}">
                  <a16:creationId xmlns:a16="http://schemas.microsoft.com/office/drawing/2014/main" id="{A0832675-5ABA-4325-9972-D37ED2DE96F5}"/>
                </a:ext>
              </a:extLst>
            </p:cNvPr>
            <p:cNvSpPr/>
            <p:nvPr/>
          </p:nvSpPr>
          <p:spPr>
            <a:xfrm>
              <a:off x="9363672" y="1633364"/>
              <a:ext cx="1101590" cy="110159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lIns="121896" tIns="60948" rIns="121896" bIns="60948" rtlCol="0" anchor="ctr"/>
            <a:lstStyle/>
            <a:p>
              <a:pPr algn="ctr" defTabSz="914218"/>
              <a:endParaRPr lang="en-GB">
                <a:solidFill>
                  <a:prstClr val="white"/>
                </a:solidFill>
              </a:endParaRPr>
            </a:p>
          </p:txBody>
        </p:sp>
        <p:sp>
          <p:nvSpPr>
            <p:cNvPr id="27" name="Oval 31">
              <a:extLst>
                <a:ext uri="{FF2B5EF4-FFF2-40B4-BE49-F238E27FC236}">
                  <a16:creationId xmlns:a16="http://schemas.microsoft.com/office/drawing/2014/main" id="{4FD99515-735F-4718-B548-FE3334EF8050}"/>
                </a:ext>
              </a:extLst>
            </p:cNvPr>
            <p:cNvSpPr/>
            <p:nvPr/>
          </p:nvSpPr>
          <p:spPr>
            <a:xfrm>
              <a:off x="9279468" y="1549160"/>
              <a:ext cx="1270000" cy="1270000"/>
            </a:xfrm>
            <a:prstGeom prst="ellipse">
              <a:avLst/>
            </a:prstGeom>
            <a:noFill/>
            <a:ln w="19050">
              <a:solidFill>
                <a:schemeClr val="accent5"/>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grpSp>
        <p:nvGrpSpPr>
          <p:cNvPr id="19" name="Groep 18">
            <a:extLst>
              <a:ext uri="{FF2B5EF4-FFF2-40B4-BE49-F238E27FC236}">
                <a16:creationId xmlns:a16="http://schemas.microsoft.com/office/drawing/2014/main" id="{FEB32A36-09B1-4A87-A22B-5E97FCC22C5F}"/>
              </a:ext>
            </a:extLst>
          </p:cNvPr>
          <p:cNvGrpSpPr/>
          <p:nvPr/>
        </p:nvGrpSpPr>
        <p:grpSpPr>
          <a:xfrm>
            <a:off x="3837483" y="1666257"/>
            <a:ext cx="788569" cy="788569"/>
            <a:chOff x="3573991" y="1562020"/>
            <a:chExt cx="1270000" cy="1270000"/>
          </a:xfrm>
        </p:grpSpPr>
        <p:sp>
          <p:nvSpPr>
            <p:cNvPr id="20" name="Oval 8">
              <a:extLst>
                <a:ext uri="{FF2B5EF4-FFF2-40B4-BE49-F238E27FC236}">
                  <a16:creationId xmlns:a16="http://schemas.microsoft.com/office/drawing/2014/main" id="{85286EDB-1416-4512-BEED-BAE87D0698C8}"/>
                </a:ext>
              </a:extLst>
            </p:cNvPr>
            <p:cNvSpPr/>
            <p:nvPr/>
          </p:nvSpPr>
          <p:spPr>
            <a:xfrm>
              <a:off x="3658195" y="1646224"/>
              <a:ext cx="1101590" cy="1101590"/>
            </a:xfrm>
            <a:prstGeom prst="ellipse">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lIns="121896" tIns="60948" rIns="121896" bIns="60948" rtlCol="0" anchor="ctr"/>
            <a:lstStyle/>
            <a:p>
              <a:pPr algn="ctr" defTabSz="914218"/>
              <a:endParaRPr lang="en-GB">
                <a:solidFill>
                  <a:prstClr val="white"/>
                </a:solidFill>
              </a:endParaRPr>
            </a:p>
          </p:txBody>
        </p:sp>
        <p:sp>
          <p:nvSpPr>
            <p:cNvPr id="21" name="Oval 29">
              <a:extLst>
                <a:ext uri="{FF2B5EF4-FFF2-40B4-BE49-F238E27FC236}">
                  <a16:creationId xmlns:a16="http://schemas.microsoft.com/office/drawing/2014/main" id="{EB9C25B2-A179-49F4-AD1C-AB79BEDAD548}"/>
                </a:ext>
              </a:extLst>
            </p:cNvPr>
            <p:cNvSpPr/>
            <p:nvPr/>
          </p:nvSpPr>
          <p:spPr>
            <a:xfrm>
              <a:off x="3573991" y="1562020"/>
              <a:ext cx="1270000" cy="1270000"/>
            </a:xfrm>
            <a:prstGeom prst="ellipse">
              <a:avLst/>
            </a:prstGeom>
            <a:noFill/>
            <a:ln w="19050">
              <a:solidFill>
                <a:schemeClr val="accent3"/>
              </a:solidFill>
            </a:ln>
          </p:spPr>
          <p:style>
            <a:lnRef idx="3">
              <a:schemeClr val="lt1"/>
            </a:lnRef>
            <a:fillRef idx="1">
              <a:schemeClr val="accent2"/>
            </a:fillRef>
            <a:effectRef idx="1">
              <a:schemeClr val="accent2"/>
            </a:effectRef>
            <a:fontRef idx="minor">
              <a:schemeClr val="lt1"/>
            </a:fontRef>
          </p:style>
          <p:txBody>
            <a:bodyPr lIns="121896" tIns="60948" rIns="121896" bIns="60948" rtlCol="0" anchor="ctr"/>
            <a:lstStyle/>
            <a:p>
              <a:pPr algn="ctr" defTabSz="914218"/>
              <a:endParaRPr lang="en-GB">
                <a:solidFill>
                  <a:prstClr val="white"/>
                </a:solidFill>
              </a:endParaRPr>
            </a:p>
          </p:txBody>
        </p:sp>
      </p:grpSp>
      <p:pic>
        <p:nvPicPr>
          <p:cNvPr id="7" name="Graphic 6" descr="Magnifying glass">
            <a:extLst>
              <a:ext uri="{FF2B5EF4-FFF2-40B4-BE49-F238E27FC236}">
                <a16:creationId xmlns:a16="http://schemas.microsoft.com/office/drawing/2014/main" id="{2BE10594-770C-4612-9F23-B379D0F4A8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1639" y="1799716"/>
            <a:ext cx="464722" cy="464722"/>
          </a:xfrm>
          <a:prstGeom prst="rect">
            <a:avLst/>
          </a:prstGeom>
        </p:spPr>
      </p:pic>
      <p:pic>
        <p:nvPicPr>
          <p:cNvPr id="11" name="Graphic 10" descr="Upward trend">
            <a:extLst>
              <a:ext uri="{FF2B5EF4-FFF2-40B4-BE49-F238E27FC236}">
                <a16:creationId xmlns:a16="http://schemas.microsoft.com/office/drawing/2014/main" id="{F21D64B3-73DA-46C5-8DCC-00801D322B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6065" y="3119373"/>
            <a:ext cx="441209" cy="441209"/>
          </a:xfrm>
          <a:prstGeom prst="rect">
            <a:avLst/>
          </a:prstGeom>
        </p:spPr>
      </p:pic>
      <p:pic>
        <p:nvPicPr>
          <p:cNvPr id="13" name="Graphic 12" descr="Boardroom">
            <a:extLst>
              <a:ext uri="{FF2B5EF4-FFF2-40B4-BE49-F238E27FC236}">
                <a16:creationId xmlns:a16="http://schemas.microsoft.com/office/drawing/2014/main" id="{F7FECBAB-42F8-4B30-AC95-15930D5AB7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68572" y="4408636"/>
            <a:ext cx="527731" cy="527731"/>
          </a:xfrm>
          <a:prstGeom prst="rect">
            <a:avLst/>
          </a:prstGeom>
        </p:spPr>
      </p:pic>
      <p:pic>
        <p:nvPicPr>
          <p:cNvPr id="15" name="Graphic 14" descr="Gavel">
            <a:extLst>
              <a:ext uri="{FF2B5EF4-FFF2-40B4-BE49-F238E27FC236}">
                <a16:creationId xmlns:a16="http://schemas.microsoft.com/office/drawing/2014/main" id="{ACFDB6C3-082F-45A3-A8AF-6E2C177653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93997" y="1794274"/>
            <a:ext cx="475605" cy="475605"/>
          </a:xfrm>
          <a:prstGeom prst="rect">
            <a:avLst/>
          </a:prstGeom>
        </p:spPr>
      </p:pic>
      <p:pic>
        <p:nvPicPr>
          <p:cNvPr id="29" name="Graphic 28" descr="Checklist RTL">
            <a:extLst>
              <a:ext uri="{FF2B5EF4-FFF2-40B4-BE49-F238E27FC236}">
                <a16:creationId xmlns:a16="http://schemas.microsoft.com/office/drawing/2014/main" id="{A86D3FF8-99F1-480C-BA04-43822DE150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65382" y="3127198"/>
            <a:ext cx="448770" cy="448770"/>
          </a:xfrm>
          <a:prstGeom prst="rect">
            <a:avLst/>
          </a:prstGeom>
        </p:spPr>
      </p:pic>
      <p:pic>
        <p:nvPicPr>
          <p:cNvPr id="31" name="Graphic 30" descr="Head with gears">
            <a:extLst>
              <a:ext uri="{FF2B5EF4-FFF2-40B4-BE49-F238E27FC236}">
                <a16:creationId xmlns:a16="http://schemas.microsoft.com/office/drawing/2014/main" id="{5FBF662A-E32B-4D65-9D61-8829D5722B6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07711" y="4438400"/>
            <a:ext cx="490388" cy="490388"/>
          </a:xfrm>
          <a:prstGeom prst="rect">
            <a:avLst/>
          </a:prstGeom>
        </p:spPr>
      </p:pic>
      <p:sp>
        <p:nvSpPr>
          <p:cNvPr id="55" name="Speech Bubble: Oval 54">
            <a:extLst>
              <a:ext uri="{FF2B5EF4-FFF2-40B4-BE49-F238E27FC236}">
                <a16:creationId xmlns:a16="http://schemas.microsoft.com/office/drawing/2014/main" id="{C0A2BDF8-CF34-42EA-A2D3-D6EBD067D46C}"/>
              </a:ext>
            </a:extLst>
          </p:cNvPr>
          <p:cNvSpPr/>
          <p:nvPr/>
        </p:nvSpPr>
        <p:spPr>
          <a:xfrm>
            <a:off x="6816081" y="5251216"/>
            <a:ext cx="3680358" cy="1388075"/>
          </a:xfrm>
          <a:prstGeom prst="wedgeEllipseCallout">
            <a:avLst>
              <a:gd name="adj1" fmla="val -43055"/>
              <a:gd name="adj2" fmla="val 50263"/>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600"/>
              </a:spcAft>
            </a:pPr>
            <a:r>
              <a:rPr lang="en-US" dirty="0">
                <a:solidFill>
                  <a:srgbClr val="00D7BD"/>
                </a:solidFill>
                <a:effectLst/>
                <a:ea typeface="Microsoft JhengHei" panose="020B0604030504040204" pitchFamily="34" charset="-120"/>
                <a:cs typeface="Arial" panose="020B0604020202020204" pitchFamily="34" charset="0"/>
              </a:rPr>
              <a:t>Financially</a:t>
            </a:r>
            <a:r>
              <a:rPr lang="en-US" sz="1400" dirty="0">
                <a:solidFill>
                  <a:srgbClr val="484A47"/>
                </a:solidFill>
                <a:effectLst/>
                <a:ea typeface="Microsoft JhengHei" panose="020B0604030504040204" pitchFamily="34" charset="-120"/>
                <a:cs typeface="Arial" panose="020B0604020202020204" pitchFamily="34" charset="0"/>
              </a:rPr>
              <a:t>, ISO will help to reduce potential costs and to increase revenue with new contracts</a:t>
            </a:r>
            <a:r>
              <a:rPr lang="en-US" sz="1000" dirty="0">
                <a:solidFill>
                  <a:srgbClr val="484A47"/>
                </a:solidFill>
                <a:effectLst/>
                <a:ea typeface="Microsoft JhengHei" panose="020B0604030504040204" pitchFamily="34" charset="-120"/>
                <a:cs typeface="Arial" panose="020B0604020202020204" pitchFamily="34" charset="0"/>
              </a:rPr>
              <a:t>.</a:t>
            </a:r>
            <a:endParaRPr lang="en-GB" sz="1000" dirty="0">
              <a:solidFill>
                <a:srgbClr val="000000"/>
              </a:solidFill>
              <a:effectLst/>
              <a:ea typeface="Microsoft JhengHei" panose="020B0604030504040204" pitchFamily="34" charset="-120"/>
              <a:cs typeface="Arial" panose="020B0604020202020204" pitchFamily="34" charset="0"/>
            </a:endParaRPr>
          </a:p>
        </p:txBody>
      </p:sp>
      <p:sp>
        <p:nvSpPr>
          <p:cNvPr id="57" name="Speech Bubble: Rectangle with Corners Rounded 56">
            <a:extLst>
              <a:ext uri="{FF2B5EF4-FFF2-40B4-BE49-F238E27FC236}">
                <a16:creationId xmlns:a16="http://schemas.microsoft.com/office/drawing/2014/main" id="{6D29EE40-4E9D-4D30-9C6D-1F9F619BC549}"/>
              </a:ext>
            </a:extLst>
          </p:cNvPr>
          <p:cNvSpPr/>
          <p:nvPr/>
        </p:nvSpPr>
        <p:spPr>
          <a:xfrm>
            <a:off x="7392145" y="139401"/>
            <a:ext cx="2614804" cy="1304925"/>
          </a:xfrm>
          <a:prstGeom prst="wedgeRoundRectCallout">
            <a:avLst>
              <a:gd name="adj1" fmla="val 70436"/>
              <a:gd name="adj2" fmla="val -21086"/>
              <a:gd name="adj3" fmla="val 16667"/>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600"/>
              </a:spcAft>
            </a:pPr>
            <a:r>
              <a:rPr lang="en-US" sz="1600" dirty="0">
                <a:solidFill>
                  <a:srgbClr val="00D7BD"/>
                </a:solidFill>
                <a:effectLst/>
                <a:ea typeface="Microsoft JhengHei" panose="020B0604030504040204" pitchFamily="34" charset="-120"/>
                <a:cs typeface="Arial" panose="020B0604020202020204" pitchFamily="34" charset="0"/>
              </a:rPr>
              <a:t>For</a:t>
            </a:r>
            <a:r>
              <a:rPr lang="en-US" dirty="0">
                <a:solidFill>
                  <a:srgbClr val="00D7BD"/>
                </a:solidFill>
                <a:effectLst/>
                <a:ea typeface="Microsoft JhengHei" panose="020B0604030504040204" pitchFamily="34" charset="-120"/>
                <a:cs typeface="Arial" panose="020B0604020202020204" pitchFamily="34" charset="0"/>
              </a:rPr>
              <a:t> sales</a:t>
            </a:r>
            <a:r>
              <a:rPr lang="en-US" sz="1600" dirty="0">
                <a:solidFill>
                  <a:srgbClr val="484A47"/>
                </a:solidFill>
                <a:effectLst/>
                <a:ea typeface="Microsoft JhengHei" panose="020B0604030504040204" pitchFamily="34" charset="-120"/>
                <a:cs typeface="Arial" panose="020B0604020202020204" pitchFamily="34" charset="0"/>
              </a:rPr>
              <a:t>, exponentially  increases our reputation in the market as Colt is the unique telco to have  this certification in such a wide scope.</a:t>
            </a:r>
            <a:endParaRPr lang="en-GB" sz="1600" dirty="0">
              <a:solidFill>
                <a:srgbClr val="000000"/>
              </a:solidFill>
              <a:effectLst/>
              <a:ea typeface="Microsoft JhengHei" panose="020B0604030504040204" pitchFamily="34" charset="-120"/>
              <a:cs typeface="Arial" panose="020B0604020202020204" pitchFamily="34" charset="0"/>
            </a:endParaRPr>
          </a:p>
        </p:txBody>
      </p:sp>
      <p:pic>
        <p:nvPicPr>
          <p:cNvPr id="58" name="Picture 57">
            <a:extLst>
              <a:ext uri="{FF2B5EF4-FFF2-40B4-BE49-F238E27FC236}">
                <a16:creationId xmlns:a16="http://schemas.microsoft.com/office/drawing/2014/main" id="{F18CC2CD-DAE8-4E1F-B754-34DE6D91D5C0}"/>
              </a:ext>
            </a:extLst>
          </p:cNvPr>
          <p:cNvPicPr/>
          <p:nvPr/>
        </p:nvPicPr>
        <p:blipFill rotWithShape="1">
          <a:blip r:embed="rId15" cstate="print">
            <a:extLst>
              <a:ext uri="{28A0092B-C50C-407E-A947-70E740481C1C}">
                <a14:useLocalDpi xmlns:a14="http://schemas.microsoft.com/office/drawing/2010/main" val="0"/>
              </a:ext>
            </a:extLst>
          </a:blip>
          <a:srcRect l="13680" t="10079" r="41375" b="66305"/>
          <a:stretch/>
        </p:blipFill>
        <p:spPr bwMode="auto">
          <a:xfrm>
            <a:off x="10572362" y="349767"/>
            <a:ext cx="1412875" cy="10502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10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6309-AA66-404E-9340-06F15D8CA03D}"/>
              </a:ext>
            </a:extLst>
          </p:cNvPr>
          <p:cNvSpPr>
            <a:spLocks noGrp="1"/>
          </p:cNvSpPr>
          <p:nvPr>
            <p:ph type="ctrTitle"/>
          </p:nvPr>
        </p:nvSpPr>
        <p:spPr>
          <a:xfrm>
            <a:off x="551384" y="1412776"/>
            <a:ext cx="7849319" cy="2295128"/>
          </a:xfrm>
        </p:spPr>
        <p:txBody>
          <a:bodyPr>
            <a:normAutofit fontScale="90000"/>
          </a:bodyPr>
          <a:lstStyle/>
          <a:p>
            <a:r>
              <a:rPr lang="en-US" dirty="0">
                <a:solidFill>
                  <a:schemeClr val="accent1">
                    <a:lumMod val="75000"/>
                  </a:schemeClr>
                </a:solidFill>
              </a:rPr>
              <a:t>ISO 27701</a:t>
            </a:r>
            <a:r>
              <a:rPr lang="en-US" sz="5400" b="1" dirty="0">
                <a:solidFill>
                  <a:schemeClr val="accent1">
                    <a:lumMod val="75000"/>
                  </a:schemeClr>
                </a:solidFill>
              </a:rPr>
              <a:t> </a:t>
            </a:r>
            <a:r>
              <a:rPr lang="en-US" dirty="0">
                <a:solidFill>
                  <a:schemeClr val="accent1">
                    <a:lumMod val="75000"/>
                  </a:schemeClr>
                </a:solidFill>
              </a:rPr>
              <a:t>on TOP of the BCRs</a:t>
            </a:r>
            <a:br>
              <a:rPr lang="en-US" dirty="0"/>
            </a:br>
            <a:endParaRPr lang="en-US" dirty="0"/>
          </a:p>
        </p:txBody>
      </p:sp>
    </p:spTree>
    <p:extLst>
      <p:ext uri="{BB962C8B-B14F-4D97-AF65-F5344CB8AC3E}">
        <p14:creationId xmlns:p14="http://schemas.microsoft.com/office/powerpoint/2010/main" val="70325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3731-1952-3391-7AC4-60E2D6E08099}"/>
              </a:ext>
            </a:extLst>
          </p:cNvPr>
          <p:cNvSpPr>
            <a:spLocks noGrp="1"/>
          </p:cNvSpPr>
          <p:nvPr>
            <p:ph type="title"/>
          </p:nvPr>
        </p:nvSpPr>
        <p:spPr>
          <a:xfrm>
            <a:off x="442914" y="348924"/>
            <a:ext cx="2709334" cy="2053383"/>
          </a:xfrm>
        </p:spPr>
        <p:txBody>
          <a:bodyPr anchor="t">
            <a:normAutofit fontScale="90000"/>
          </a:bodyPr>
          <a:lstStyle/>
          <a:p>
            <a:pPr>
              <a:lnSpc>
                <a:spcPct val="90000"/>
              </a:lnSpc>
            </a:pPr>
            <a:r>
              <a:rPr lang="en-US" sz="2900" dirty="0"/>
              <a:t>Don’t forget to get credit of Colt´s  BCRs. You will find all useful information </a:t>
            </a:r>
            <a:r>
              <a:rPr lang="en-US" sz="2900" dirty="0">
                <a:hlinkClick r:id="rId2"/>
              </a:rPr>
              <a:t>here</a:t>
            </a:r>
            <a:endParaRPr lang="en-US" sz="2900" dirty="0"/>
          </a:p>
        </p:txBody>
      </p:sp>
      <p:sp>
        <p:nvSpPr>
          <p:cNvPr id="3" name="Slide Number Placeholder 2">
            <a:extLst>
              <a:ext uri="{FF2B5EF4-FFF2-40B4-BE49-F238E27FC236}">
                <a16:creationId xmlns:a16="http://schemas.microsoft.com/office/drawing/2014/main" id="{E1EB8314-5AB0-2CB2-D8BB-CB90ABA61726}"/>
              </a:ext>
            </a:extLst>
          </p:cNvPr>
          <p:cNvSpPr>
            <a:spLocks noGrp="1"/>
          </p:cNvSpPr>
          <p:nvPr>
            <p:ph type="sldNum" sz="quarter" idx="12"/>
          </p:nvPr>
        </p:nvSpPr>
        <p:spPr>
          <a:xfrm>
            <a:off x="11278800" y="6400800"/>
            <a:ext cx="442800" cy="226800"/>
          </a:xfrm>
        </p:spPr>
        <p:txBody>
          <a:bodyPr anchor="t">
            <a:normAutofit/>
          </a:bodyPr>
          <a:lstStyle/>
          <a:p>
            <a:pPr algn="r">
              <a:spcAft>
                <a:spcPts val="600"/>
              </a:spcAft>
            </a:pPr>
            <a:fld id="{24A935F8-6F02-46CF-898B-F9D6B7DB9D8E}" type="slidenum">
              <a:rPr lang="en-GB" smtClean="0"/>
              <a:pPr algn="r">
                <a:spcAft>
                  <a:spcPts val="600"/>
                </a:spcAft>
              </a:pPr>
              <a:t>14</a:t>
            </a:fld>
            <a:endParaRPr lang="en-GB"/>
          </a:p>
        </p:txBody>
      </p:sp>
      <p:pic>
        <p:nvPicPr>
          <p:cNvPr id="4" name="Picture 3">
            <a:extLst>
              <a:ext uri="{FF2B5EF4-FFF2-40B4-BE49-F238E27FC236}">
                <a16:creationId xmlns:a16="http://schemas.microsoft.com/office/drawing/2014/main" id="{1CA0218A-F444-574A-9575-ECCEBE338730}"/>
              </a:ext>
            </a:extLst>
          </p:cNvPr>
          <p:cNvPicPr>
            <a:picLocks noChangeAspect="1"/>
          </p:cNvPicPr>
          <p:nvPr/>
        </p:nvPicPr>
        <p:blipFill rotWithShape="1">
          <a:blip r:embed="rId3"/>
          <a:srcRect l="21060" t="21651" r="21651" b="8000"/>
          <a:stretch/>
        </p:blipFill>
        <p:spPr>
          <a:xfrm>
            <a:off x="6300316" y="1889287"/>
            <a:ext cx="5448770" cy="3763639"/>
          </a:xfrm>
          <a:prstGeom prst="rect">
            <a:avLst/>
          </a:prstGeom>
          <a:noFill/>
        </p:spPr>
      </p:pic>
      <p:sp>
        <p:nvSpPr>
          <p:cNvPr id="6" name="TextBox 5">
            <a:extLst>
              <a:ext uri="{FF2B5EF4-FFF2-40B4-BE49-F238E27FC236}">
                <a16:creationId xmlns:a16="http://schemas.microsoft.com/office/drawing/2014/main" id="{5DA27363-4DAA-A0EA-81A9-F4FC3384D903}"/>
              </a:ext>
            </a:extLst>
          </p:cNvPr>
          <p:cNvSpPr txBox="1"/>
          <p:nvPr/>
        </p:nvSpPr>
        <p:spPr>
          <a:xfrm>
            <a:off x="4223792" y="432580"/>
            <a:ext cx="7055008" cy="1200329"/>
          </a:xfrm>
          <a:prstGeom prst="rect">
            <a:avLst/>
          </a:prstGeom>
          <a:noFill/>
        </p:spPr>
        <p:txBody>
          <a:bodyPr wrap="square">
            <a:spAutoFit/>
          </a:bodyPr>
          <a:lstStyle/>
          <a:p>
            <a:r>
              <a:rPr lang="en-US" sz="2400" b="1" dirty="0">
                <a:solidFill>
                  <a:schemeClr val="accent2"/>
                </a:solidFill>
              </a:rPr>
              <a:t>In 2021 Colt</a:t>
            </a:r>
            <a:r>
              <a:rPr lang="en-US" sz="2400" dirty="0">
                <a:solidFill>
                  <a:schemeClr val="accent2"/>
                </a:solidFill>
              </a:rPr>
              <a:t> was the first Telco company in having </a:t>
            </a:r>
            <a:r>
              <a:rPr lang="en-US" sz="2400" b="1" dirty="0">
                <a:solidFill>
                  <a:schemeClr val="accent2"/>
                </a:solidFill>
              </a:rPr>
              <a:t>BCRs </a:t>
            </a:r>
            <a:r>
              <a:rPr lang="en-US" sz="2400" dirty="0">
                <a:solidFill>
                  <a:schemeClr val="accent2"/>
                </a:solidFill>
              </a:rPr>
              <a:t>(post GDPR) and this placed Colt at the forefront of Privacy compliance </a:t>
            </a:r>
            <a:r>
              <a:rPr lang="en-US" sz="2400" b="1" dirty="0">
                <a:solidFill>
                  <a:schemeClr val="accent2"/>
                </a:solidFill>
              </a:rPr>
              <a:t>worldwide. </a:t>
            </a:r>
            <a:endParaRPr lang="en-US" sz="2400" dirty="0"/>
          </a:p>
        </p:txBody>
      </p:sp>
    </p:spTree>
    <p:extLst>
      <p:ext uri="{BB962C8B-B14F-4D97-AF65-F5344CB8AC3E}">
        <p14:creationId xmlns:p14="http://schemas.microsoft.com/office/powerpoint/2010/main" val="20184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A17D-2855-07B4-ED45-D7F88CDADE02}"/>
              </a:ext>
            </a:extLst>
          </p:cNvPr>
          <p:cNvSpPr>
            <a:spLocks noGrp="1"/>
          </p:cNvSpPr>
          <p:nvPr>
            <p:ph type="title"/>
          </p:nvPr>
        </p:nvSpPr>
        <p:spPr>
          <a:xfrm>
            <a:off x="442913" y="441326"/>
            <a:ext cx="11306175" cy="1475506"/>
          </a:xfrm>
        </p:spPr>
        <p:txBody>
          <a:bodyPr>
            <a:normAutofit/>
          </a:bodyPr>
          <a:lstStyle/>
          <a:p>
            <a:r>
              <a:rPr lang="en-US" dirty="0"/>
              <a:t>BCRs are a valuable competitive advantage for Colt, now, with ISO27701 on TOP of BCRs, Colt is the unique Telco with the best Privacy Compliance Certifications in the world   </a:t>
            </a:r>
          </a:p>
        </p:txBody>
      </p:sp>
      <p:sp>
        <p:nvSpPr>
          <p:cNvPr id="3" name="Slide Number Placeholder 2">
            <a:extLst>
              <a:ext uri="{FF2B5EF4-FFF2-40B4-BE49-F238E27FC236}">
                <a16:creationId xmlns:a16="http://schemas.microsoft.com/office/drawing/2014/main" id="{0741CC12-9D91-0CF5-D008-49945AE40EED}"/>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15</a:t>
            </a:fld>
            <a:endParaRPr lang="en-GB"/>
          </a:p>
        </p:txBody>
      </p:sp>
      <p:pic>
        <p:nvPicPr>
          <p:cNvPr id="2050" name="Picture 2" descr="Would you like to feel On Top of The World this time next year...? -  Ready2Succeed">
            <a:extLst>
              <a:ext uri="{FF2B5EF4-FFF2-40B4-BE49-F238E27FC236}">
                <a16:creationId xmlns:a16="http://schemas.microsoft.com/office/drawing/2014/main" id="{2D8ECD45-487D-E6EC-3D31-60672DE0C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2752858"/>
            <a:ext cx="6373168" cy="364794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5" descr="A blue text on a white background&#10;&#10;Description automatically generated">
            <a:extLst>
              <a:ext uri="{FF2B5EF4-FFF2-40B4-BE49-F238E27FC236}">
                <a16:creationId xmlns:a16="http://schemas.microsoft.com/office/drawing/2014/main" id="{5BF957AB-67AB-6F46-CBA5-4B02C59C0055}"/>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35360" y="2060848"/>
            <a:ext cx="2018500" cy="2018500"/>
          </a:xfrm>
          <a:prstGeom prst="rect">
            <a:avLst/>
          </a:prstGeom>
        </p:spPr>
      </p:pic>
      <p:pic>
        <p:nvPicPr>
          <p:cNvPr id="5" name="Picture 4">
            <a:extLst>
              <a:ext uri="{FF2B5EF4-FFF2-40B4-BE49-F238E27FC236}">
                <a16:creationId xmlns:a16="http://schemas.microsoft.com/office/drawing/2014/main" id="{3964BEBA-0939-93A7-E041-37CC2EF06B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95600" y="3717032"/>
            <a:ext cx="2232248" cy="2180389"/>
          </a:xfrm>
          <a:prstGeom prst="rect">
            <a:avLst/>
          </a:prstGeom>
          <a:noFill/>
        </p:spPr>
      </p:pic>
      <p:sp>
        <p:nvSpPr>
          <p:cNvPr id="6" name="Rectangle 5">
            <a:extLst>
              <a:ext uri="{FF2B5EF4-FFF2-40B4-BE49-F238E27FC236}">
                <a16:creationId xmlns:a16="http://schemas.microsoft.com/office/drawing/2014/main" id="{D137BDAA-B643-BD98-B3F7-1A947E536E39}"/>
              </a:ext>
            </a:extLst>
          </p:cNvPr>
          <p:cNvSpPr/>
          <p:nvPr/>
        </p:nvSpPr>
        <p:spPr>
          <a:xfrm>
            <a:off x="3374583" y="4216788"/>
            <a:ext cx="490307" cy="8683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BCR</a:t>
            </a:r>
            <a:endParaRPr lang="en-GB" dirty="0"/>
          </a:p>
        </p:txBody>
      </p:sp>
      <p:pic>
        <p:nvPicPr>
          <p:cNvPr id="8" name="Picture 7">
            <a:extLst>
              <a:ext uri="{FF2B5EF4-FFF2-40B4-BE49-F238E27FC236}">
                <a16:creationId xmlns:a16="http://schemas.microsoft.com/office/drawing/2014/main" id="{75C2835E-C5C2-2C0B-4246-B3DA6F1A6CAF}"/>
              </a:ext>
            </a:extLst>
          </p:cNvPr>
          <p:cNvPicPr>
            <a:picLocks noChangeAspect="1"/>
          </p:cNvPicPr>
          <p:nvPr/>
        </p:nvPicPr>
        <p:blipFill rotWithShape="1">
          <a:blip r:embed="rId5"/>
          <a:srcRect t="17695" r="87114" b="72154"/>
          <a:stretch/>
        </p:blipFill>
        <p:spPr bwMode="auto">
          <a:xfrm>
            <a:off x="3254611" y="5308129"/>
            <a:ext cx="730250" cy="323850"/>
          </a:xfrm>
          <a:prstGeom prst="rect">
            <a:avLst/>
          </a:prstGeom>
          <a:ln>
            <a:noFill/>
          </a:ln>
          <a:extLst>
            <a:ext uri="{53640926-AAD7-44D8-BBD7-CCE9431645EC}">
              <a14:shadowObscured xmlns:a14="http://schemas.microsoft.com/office/drawing/2010/main"/>
            </a:ext>
          </a:extLst>
        </p:spPr>
      </p:pic>
      <p:sp>
        <p:nvSpPr>
          <p:cNvPr id="9" name="Plus Sign 8">
            <a:extLst>
              <a:ext uri="{FF2B5EF4-FFF2-40B4-BE49-F238E27FC236}">
                <a16:creationId xmlns:a16="http://schemas.microsoft.com/office/drawing/2014/main" id="{1D0E20B9-4D28-96A8-C66C-284550036694}"/>
              </a:ext>
            </a:extLst>
          </p:cNvPr>
          <p:cNvSpPr/>
          <p:nvPr/>
        </p:nvSpPr>
        <p:spPr>
          <a:xfrm>
            <a:off x="442913" y="4216788"/>
            <a:ext cx="1358897" cy="13004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8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243-1187-70ED-8EA4-C96D58AF1321}"/>
              </a:ext>
            </a:extLst>
          </p:cNvPr>
          <p:cNvSpPr>
            <a:spLocks noGrp="1"/>
          </p:cNvSpPr>
          <p:nvPr>
            <p:ph type="title"/>
          </p:nvPr>
        </p:nvSpPr>
        <p:spPr>
          <a:xfrm>
            <a:off x="119336" y="194010"/>
            <a:ext cx="2736305" cy="1962811"/>
          </a:xfrm>
        </p:spPr>
        <p:txBody>
          <a:bodyPr>
            <a:normAutofit fontScale="90000"/>
          </a:bodyPr>
          <a:lstStyle/>
          <a:p>
            <a:r>
              <a:rPr lang="en-US" dirty="0"/>
              <a:t>It was challenging to get </a:t>
            </a:r>
            <a:br>
              <a:rPr lang="en-US" dirty="0"/>
            </a:br>
            <a:r>
              <a:rPr lang="en-US" dirty="0"/>
              <a:t>the ISO27701 Privacy Certification</a:t>
            </a:r>
          </a:p>
        </p:txBody>
      </p:sp>
      <p:sp>
        <p:nvSpPr>
          <p:cNvPr id="3" name="Slide Number Placeholder 2">
            <a:extLst>
              <a:ext uri="{FF2B5EF4-FFF2-40B4-BE49-F238E27FC236}">
                <a16:creationId xmlns:a16="http://schemas.microsoft.com/office/drawing/2014/main" id="{FC675811-3D9A-8244-DB91-EE0659A5851F}"/>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16</a:t>
            </a:fld>
            <a:endParaRPr lang="en-GB"/>
          </a:p>
        </p:txBody>
      </p:sp>
      <p:graphicFrame>
        <p:nvGraphicFramePr>
          <p:cNvPr id="4" name="Diagram 3">
            <a:extLst>
              <a:ext uri="{FF2B5EF4-FFF2-40B4-BE49-F238E27FC236}">
                <a16:creationId xmlns:a16="http://schemas.microsoft.com/office/drawing/2014/main" id="{F7ADB863-7678-5569-B490-864099F30CF5}"/>
              </a:ext>
            </a:extLst>
          </p:cNvPr>
          <p:cNvGraphicFramePr/>
          <p:nvPr>
            <p:extLst>
              <p:ext uri="{D42A27DB-BD31-4B8C-83A1-F6EECF244321}">
                <p14:modId xmlns:p14="http://schemas.microsoft.com/office/powerpoint/2010/main" val="3103794582"/>
              </p:ext>
            </p:extLst>
          </p:nvPr>
        </p:nvGraphicFramePr>
        <p:xfrm>
          <a:off x="4151784" y="194010"/>
          <a:ext cx="7775480" cy="6433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F950EED-2EF0-CEE5-A318-2D47758B7153}"/>
              </a:ext>
            </a:extLst>
          </p:cNvPr>
          <p:cNvPicPr>
            <a:picLocks noChangeAspect="1"/>
          </p:cNvPicPr>
          <p:nvPr/>
        </p:nvPicPr>
        <p:blipFill rotWithShape="1">
          <a:blip r:embed="rId7"/>
          <a:srcRect l="51466" t="27984" r="10957" b="10974"/>
          <a:stretch/>
        </p:blipFill>
        <p:spPr bwMode="auto">
          <a:xfrm>
            <a:off x="92984" y="2270221"/>
            <a:ext cx="4537704" cy="42439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499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898B-EE13-DD5D-AA68-1DEF6B150127}"/>
              </a:ext>
            </a:extLst>
          </p:cNvPr>
          <p:cNvSpPr>
            <a:spLocks noGrp="1"/>
          </p:cNvSpPr>
          <p:nvPr>
            <p:ph type="title"/>
          </p:nvPr>
        </p:nvSpPr>
        <p:spPr/>
        <p:txBody>
          <a:bodyPr/>
          <a:lstStyle/>
          <a:p>
            <a:r>
              <a:rPr lang="en-US" dirty="0"/>
              <a:t>So we want to use this session also to be grateful with all people involved around all Countries and Business Units</a:t>
            </a:r>
          </a:p>
        </p:txBody>
      </p:sp>
      <p:sp>
        <p:nvSpPr>
          <p:cNvPr id="3" name="Slide Number Placeholder 2">
            <a:extLst>
              <a:ext uri="{FF2B5EF4-FFF2-40B4-BE49-F238E27FC236}">
                <a16:creationId xmlns:a16="http://schemas.microsoft.com/office/drawing/2014/main" id="{F7E2C30A-9B9D-93C3-C725-23FA5F727FBD}"/>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17</a:t>
            </a:fld>
            <a:endParaRPr lang="en-GB"/>
          </a:p>
        </p:txBody>
      </p:sp>
      <p:pic>
        <p:nvPicPr>
          <p:cNvPr id="4" name="Picture 3">
            <a:extLst>
              <a:ext uri="{FF2B5EF4-FFF2-40B4-BE49-F238E27FC236}">
                <a16:creationId xmlns:a16="http://schemas.microsoft.com/office/drawing/2014/main" id="{E36B7789-2F58-BA5A-4D5A-12464224EF8F}"/>
              </a:ext>
            </a:extLst>
          </p:cNvPr>
          <p:cNvPicPr>
            <a:picLocks noChangeAspect="1"/>
          </p:cNvPicPr>
          <p:nvPr/>
        </p:nvPicPr>
        <p:blipFill>
          <a:blip r:embed="rId2"/>
          <a:stretch>
            <a:fillRect/>
          </a:stretch>
        </p:blipFill>
        <p:spPr>
          <a:xfrm>
            <a:off x="1199456" y="2132856"/>
            <a:ext cx="5062864" cy="3326502"/>
          </a:xfrm>
          <a:prstGeom prst="rect">
            <a:avLst/>
          </a:prstGeom>
        </p:spPr>
      </p:pic>
      <p:pic>
        <p:nvPicPr>
          <p:cNvPr id="5" name="Picture 2" descr="Couldn't Have Done It Without you Wink - Employee Appreciation Ecard |  CardSnacks">
            <a:extLst>
              <a:ext uri="{FF2B5EF4-FFF2-40B4-BE49-F238E27FC236}">
                <a16:creationId xmlns:a16="http://schemas.microsoft.com/office/drawing/2014/main" id="{6DC3A49F-C41D-BEA2-6717-D63653FEA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1484784"/>
            <a:ext cx="2978605" cy="447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8DC85-3686-BC70-7B88-27E27DA59209}"/>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18</a:t>
            </a:fld>
            <a:endParaRPr lang="en-GB"/>
          </a:p>
        </p:txBody>
      </p:sp>
      <p:graphicFrame>
        <p:nvGraphicFramePr>
          <p:cNvPr id="7" name="Diagram 6">
            <a:extLst>
              <a:ext uri="{FF2B5EF4-FFF2-40B4-BE49-F238E27FC236}">
                <a16:creationId xmlns:a16="http://schemas.microsoft.com/office/drawing/2014/main" id="{6F76EBBB-6137-EAE9-AF24-1FD04C8758AA}"/>
              </a:ext>
            </a:extLst>
          </p:cNvPr>
          <p:cNvGraphicFramePr/>
          <p:nvPr>
            <p:extLst>
              <p:ext uri="{D42A27DB-BD31-4B8C-83A1-F6EECF244321}">
                <p14:modId xmlns:p14="http://schemas.microsoft.com/office/powerpoint/2010/main" val="112047373"/>
              </p:ext>
            </p:extLst>
          </p:nvPr>
        </p:nvGraphicFramePr>
        <p:xfrm>
          <a:off x="1343472" y="2060848"/>
          <a:ext cx="9721080" cy="4566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5FAD82C-C6D2-5787-9497-AE2371112DDD}"/>
              </a:ext>
            </a:extLst>
          </p:cNvPr>
          <p:cNvSpPr txBox="1">
            <a:spLocks/>
          </p:cNvSpPr>
          <p:nvPr/>
        </p:nvSpPr>
        <p:spPr>
          <a:xfrm>
            <a:off x="415425" y="201209"/>
            <a:ext cx="11306175" cy="935038"/>
          </a:xfrm>
          <a:prstGeom prst="rect">
            <a:avLst/>
          </a:prstGeom>
        </p:spPr>
        <p:txBody>
          <a:bodyPr anchor="t">
            <a:normAutofit lnSpcReduction="10000"/>
          </a:bodyPr>
          <a:lst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a:lstStyle>
          <a:p>
            <a:r>
              <a:rPr lang="en-GB" dirty="0"/>
              <a:t>And, we know it may not be easy to keep the highest standards, but we know, together we can!</a:t>
            </a:r>
          </a:p>
          <a:p>
            <a:endParaRPr lang="en-US" dirty="0"/>
          </a:p>
        </p:txBody>
      </p:sp>
      <p:sp>
        <p:nvSpPr>
          <p:cNvPr id="6" name="Speech Bubble: Oval 5">
            <a:extLst>
              <a:ext uri="{FF2B5EF4-FFF2-40B4-BE49-F238E27FC236}">
                <a16:creationId xmlns:a16="http://schemas.microsoft.com/office/drawing/2014/main" id="{3878CED9-5092-378A-71E6-B0B5FB77F3C7}"/>
              </a:ext>
            </a:extLst>
          </p:cNvPr>
          <p:cNvSpPr/>
          <p:nvPr/>
        </p:nvSpPr>
        <p:spPr>
          <a:xfrm>
            <a:off x="6600056" y="692696"/>
            <a:ext cx="3456384" cy="1608144"/>
          </a:xfrm>
          <a:prstGeom prst="wedgeEllipseCallout">
            <a:avLst>
              <a:gd name="adj1" fmla="val -101035"/>
              <a:gd name="adj2" fmla="val -338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We have a plan!</a:t>
            </a:r>
          </a:p>
        </p:txBody>
      </p:sp>
    </p:spTree>
    <p:extLst>
      <p:ext uri="{BB962C8B-B14F-4D97-AF65-F5344CB8AC3E}">
        <p14:creationId xmlns:p14="http://schemas.microsoft.com/office/powerpoint/2010/main" val="113056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02F6-5175-5AC8-8CEC-FDB43148A2C8}"/>
              </a:ext>
            </a:extLst>
          </p:cNvPr>
          <p:cNvSpPr>
            <a:spLocks noGrp="1"/>
          </p:cNvSpPr>
          <p:nvPr>
            <p:ph type="title"/>
          </p:nvPr>
        </p:nvSpPr>
        <p:spPr>
          <a:xfrm>
            <a:off x="313288" y="428383"/>
            <a:ext cx="11306175" cy="1475506"/>
          </a:xfrm>
        </p:spPr>
        <p:txBody>
          <a:bodyPr>
            <a:normAutofit/>
          </a:bodyPr>
          <a:lstStyle/>
          <a:p>
            <a:r>
              <a:rPr lang="en-US" dirty="0"/>
              <a:t>The DP team has placed several artefacts available for you to self- serve and optimize the use of ISO27701 Privacy Certification, </a:t>
            </a:r>
            <a:r>
              <a:rPr lang="en-US" sz="3200" dirty="0"/>
              <a:t>more will come as per your request… so…</a:t>
            </a:r>
            <a:r>
              <a:rPr lang="en-US" sz="3200" dirty="0">
                <a:sym typeface="Wingdings" panose="05000000000000000000" pitchFamily="2" charset="2"/>
              </a:rPr>
              <a:t></a:t>
            </a:r>
            <a:r>
              <a:rPr lang="en-US" sz="3200" dirty="0"/>
              <a:t> REQUEST </a:t>
            </a:r>
            <a:r>
              <a:rPr lang="en-US" sz="3200" dirty="0">
                <a:sym typeface="Wingdings" panose="05000000000000000000" pitchFamily="2" charset="2"/>
              </a:rPr>
              <a:t>..</a:t>
            </a:r>
            <a:endParaRPr lang="en-US" sz="3200" dirty="0"/>
          </a:p>
        </p:txBody>
      </p:sp>
      <p:sp>
        <p:nvSpPr>
          <p:cNvPr id="3" name="Slide Number Placeholder 2">
            <a:extLst>
              <a:ext uri="{FF2B5EF4-FFF2-40B4-BE49-F238E27FC236}">
                <a16:creationId xmlns:a16="http://schemas.microsoft.com/office/drawing/2014/main" id="{19889F82-4623-951A-5A33-FBBC8DE08777}"/>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19</a:t>
            </a:fld>
            <a:endParaRPr lang="en-GB"/>
          </a:p>
        </p:txBody>
      </p:sp>
      <p:graphicFrame>
        <p:nvGraphicFramePr>
          <p:cNvPr id="11" name="Diagram 10">
            <a:extLst>
              <a:ext uri="{FF2B5EF4-FFF2-40B4-BE49-F238E27FC236}">
                <a16:creationId xmlns:a16="http://schemas.microsoft.com/office/drawing/2014/main" id="{070A1D81-50EB-F6FE-CAE1-DAEBC4717021}"/>
              </a:ext>
            </a:extLst>
          </p:cNvPr>
          <p:cNvGraphicFramePr/>
          <p:nvPr>
            <p:extLst>
              <p:ext uri="{D42A27DB-BD31-4B8C-83A1-F6EECF244321}">
                <p14:modId xmlns:p14="http://schemas.microsoft.com/office/powerpoint/2010/main" val="3745806853"/>
              </p:ext>
            </p:extLst>
          </p:nvPr>
        </p:nvGraphicFramePr>
        <p:xfrm>
          <a:off x="638672" y="1628800"/>
          <a:ext cx="10655408" cy="43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you-are-important--ebook-offer — Healthy Sense of Self">
            <a:extLst>
              <a:ext uri="{FF2B5EF4-FFF2-40B4-BE49-F238E27FC236}">
                <a16:creationId xmlns:a16="http://schemas.microsoft.com/office/drawing/2014/main" id="{477D6C05-8C42-01A7-F405-027FE09F4C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8630" y="4941169"/>
            <a:ext cx="2447925" cy="18669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1772892-5C2B-66D1-246B-432B433ABEC8}"/>
              </a:ext>
            </a:extLst>
          </p:cNvPr>
          <p:cNvSpPr/>
          <p:nvPr/>
        </p:nvSpPr>
        <p:spPr>
          <a:xfrm>
            <a:off x="1993059" y="5152095"/>
            <a:ext cx="2705571" cy="147550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US</a:t>
            </a:r>
          </a:p>
        </p:txBody>
      </p:sp>
    </p:spTree>
    <p:extLst>
      <p:ext uri="{BB962C8B-B14F-4D97-AF65-F5344CB8AC3E}">
        <p14:creationId xmlns:p14="http://schemas.microsoft.com/office/powerpoint/2010/main" val="47018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6309-AA66-404E-9340-06F15D8CA03D}"/>
              </a:ext>
            </a:extLst>
          </p:cNvPr>
          <p:cNvSpPr>
            <a:spLocks noGrp="1"/>
          </p:cNvSpPr>
          <p:nvPr>
            <p:ph type="ctrTitle"/>
          </p:nvPr>
        </p:nvSpPr>
        <p:spPr>
          <a:xfrm>
            <a:off x="551384" y="1412776"/>
            <a:ext cx="7849319" cy="2295128"/>
          </a:xfrm>
        </p:spPr>
        <p:txBody>
          <a:bodyPr>
            <a:normAutofit fontScale="90000"/>
          </a:bodyPr>
          <a:lstStyle/>
          <a:p>
            <a:r>
              <a:rPr lang="en-US" dirty="0"/>
              <a:t>New ISO 27701</a:t>
            </a:r>
            <a:r>
              <a:rPr lang="en-US" sz="5400" b="1" dirty="0">
                <a:solidFill>
                  <a:schemeClr val="accent2">
                    <a:lumMod val="75000"/>
                  </a:schemeClr>
                </a:solidFill>
              </a:rPr>
              <a:t> </a:t>
            </a:r>
            <a:r>
              <a:rPr lang="en-US" dirty="0"/>
              <a:t>Privacy Certification </a:t>
            </a:r>
            <a:br>
              <a:rPr lang="en-US" dirty="0"/>
            </a:br>
            <a:r>
              <a:rPr lang="en-US" dirty="0">
                <a:solidFill>
                  <a:schemeClr val="accent3"/>
                </a:solidFill>
              </a:rPr>
              <a:t>as a selling Global competitive advantage </a:t>
            </a:r>
            <a:br>
              <a:rPr lang="en-US" dirty="0"/>
            </a:br>
            <a:r>
              <a:rPr lang="en-US" dirty="0">
                <a:solidFill>
                  <a:schemeClr val="accent6"/>
                </a:solidFill>
              </a:rPr>
              <a:t>on TOP of the BCRs</a:t>
            </a:r>
            <a:br>
              <a:rPr lang="en-US" dirty="0"/>
            </a:br>
            <a:endParaRPr lang="en-US" dirty="0"/>
          </a:p>
        </p:txBody>
      </p:sp>
    </p:spTree>
    <p:extLst>
      <p:ext uri="{BB962C8B-B14F-4D97-AF65-F5344CB8AC3E}">
        <p14:creationId xmlns:p14="http://schemas.microsoft.com/office/powerpoint/2010/main" val="81277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B6A5C4-A390-4D79-92A6-7B1E5626C36D}"/>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artisticGlowDiffused/>
                    </a14:imgEffect>
                  </a14:imgLayer>
                </a14:imgProps>
              </a:ext>
            </a:extLst>
          </a:blip>
          <a:srcRect l="2453" t="84" r="4843" b="-524"/>
          <a:stretch/>
        </p:blipFill>
        <p:spPr>
          <a:xfrm>
            <a:off x="-1" y="0"/>
            <a:ext cx="12192001" cy="6858000"/>
          </a:xfrm>
          <a:prstGeom prst="rect">
            <a:avLst/>
          </a:prstGeom>
        </p:spPr>
      </p:pic>
      <p:sp>
        <p:nvSpPr>
          <p:cNvPr id="2" name="Title 1">
            <a:extLst>
              <a:ext uri="{FF2B5EF4-FFF2-40B4-BE49-F238E27FC236}">
                <a16:creationId xmlns:a16="http://schemas.microsoft.com/office/drawing/2014/main" id="{1AA633A3-A137-4900-99F2-70CDB62A7FE0}"/>
              </a:ext>
            </a:extLst>
          </p:cNvPr>
          <p:cNvSpPr>
            <a:spLocks noGrp="1"/>
          </p:cNvSpPr>
          <p:nvPr>
            <p:ph type="title"/>
          </p:nvPr>
        </p:nvSpPr>
        <p:spPr>
          <a:xfrm>
            <a:off x="623392" y="2564904"/>
            <a:ext cx="11306175" cy="1512168"/>
          </a:xfrm>
        </p:spPr>
        <p:txBody>
          <a:bodyPr>
            <a:normAutofit fontScale="90000"/>
          </a:bodyPr>
          <a:lstStyle/>
          <a:p>
            <a:pPr algn="ctr"/>
            <a:r>
              <a:rPr lang="es-ES" sz="6000" b="1" dirty="0" err="1"/>
              <a:t>Questions</a:t>
            </a:r>
            <a:r>
              <a:rPr lang="es-ES" sz="6000" b="1" dirty="0"/>
              <a:t>?</a:t>
            </a:r>
            <a:br>
              <a:rPr lang="es-ES" sz="4900" b="1" dirty="0"/>
            </a:br>
            <a:br>
              <a:rPr lang="es-ES" dirty="0"/>
            </a:br>
            <a:r>
              <a:rPr lang="es-ES" sz="2400" dirty="0"/>
              <a:t>(</a:t>
            </a:r>
            <a:r>
              <a:rPr lang="es-ES" sz="2400" dirty="0" err="1"/>
              <a:t>please</a:t>
            </a:r>
            <a:r>
              <a:rPr lang="es-ES" sz="2400" dirty="0"/>
              <a:t> </a:t>
            </a:r>
            <a:r>
              <a:rPr lang="es-ES" sz="2400" dirty="0" err="1"/>
              <a:t>any</a:t>
            </a:r>
            <a:r>
              <a:rPr lang="es-ES" sz="2400" dirty="0"/>
              <a:t> </a:t>
            </a:r>
            <a:r>
              <a:rPr lang="es-ES" sz="2400" dirty="0" err="1"/>
              <a:t>suggestion</a:t>
            </a:r>
            <a:r>
              <a:rPr lang="es-ES" sz="2400" dirty="0"/>
              <a:t>, </a:t>
            </a:r>
            <a:r>
              <a:rPr lang="es-ES" sz="2400" dirty="0" err="1"/>
              <a:t>question</a:t>
            </a:r>
            <a:r>
              <a:rPr lang="es-ES" sz="2400" dirty="0"/>
              <a:t> </a:t>
            </a:r>
            <a:r>
              <a:rPr lang="es-ES" sz="2400" dirty="0" err="1"/>
              <a:t>or</a:t>
            </a:r>
            <a:r>
              <a:rPr lang="es-ES" sz="2400" dirty="0"/>
              <a:t> </a:t>
            </a:r>
            <a:r>
              <a:rPr lang="es-ES" sz="2400" dirty="0" err="1"/>
              <a:t>request</a:t>
            </a:r>
            <a:r>
              <a:rPr lang="es-ES" sz="2400" dirty="0"/>
              <a:t> </a:t>
            </a:r>
            <a:r>
              <a:rPr lang="es-ES" sz="2400" dirty="0" err="1"/>
              <a:t>send</a:t>
            </a:r>
            <a:r>
              <a:rPr lang="es-ES" sz="2400" dirty="0"/>
              <a:t> </a:t>
            </a:r>
            <a:r>
              <a:rPr lang="es-ES" sz="2400" dirty="0" err="1"/>
              <a:t>it</a:t>
            </a:r>
            <a:r>
              <a:rPr lang="es-ES" sz="2400" dirty="0"/>
              <a:t> </a:t>
            </a:r>
            <a:r>
              <a:rPr lang="es-ES" sz="2400" dirty="0" err="1"/>
              <a:t>to</a:t>
            </a:r>
            <a:r>
              <a:rPr lang="es-ES" sz="2400" dirty="0"/>
              <a:t> gdpr@colt.net)</a:t>
            </a:r>
            <a:endParaRPr lang="en-US" dirty="0"/>
          </a:p>
        </p:txBody>
      </p:sp>
      <p:sp>
        <p:nvSpPr>
          <p:cNvPr id="4" name="Slide Number Placeholder 3">
            <a:extLst>
              <a:ext uri="{FF2B5EF4-FFF2-40B4-BE49-F238E27FC236}">
                <a16:creationId xmlns:a16="http://schemas.microsoft.com/office/drawing/2014/main" id="{E4B76661-C7AD-4A67-A76F-C0610016F62E}"/>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20</a:t>
            </a:fld>
            <a:endParaRPr lang="en-GB"/>
          </a:p>
        </p:txBody>
      </p:sp>
    </p:spTree>
    <p:extLst>
      <p:ext uri="{BB962C8B-B14F-4D97-AF65-F5344CB8AC3E}">
        <p14:creationId xmlns:p14="http://schemas.microsoft.com/office/powerpoint/2010/main" val="301202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7920D8-D7F3-104D-8C12-947626DD2AF8}"/>
              </a:ext>
            </a:extLst>
          </p:cNvPr>
          <p:cNvSpPr>
            <a:spLocks noGrp="1"/>
          </p:cNvSpPr>
          <p:nvPr>
            <p:ph type="subTitle" idx="1"/>
          </p:nvPr>
        </p:nvSpPr>
        <p:spPr/>
        <p:txBody>
          <a:bodyPr/>
          <a:lstStyle/>
          <a:p>
            <a:endParaRPr lang="en-GB" dirty="0"/>
          </a:p>
          <a:p>
            <a:endParaRPr lang="en-GB" dirty="0"/>
          </a:p>
        </p:txBody>
      </p:sp>
    </p:spTree>
    <p:extLst>
      <p:ext uri="{BB962C8B-B14F-4D97-AF65-F5344CB8AC3E}">
        <p14:creationId xmlns:p14="http://schemas.microsoft.com/office/powerpoint/2010/main" val="108863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8796-3A34-4281-9F8D-28EA346CD7B6}"/>
              </a:ext>
            </a:extLst>
          </p:cNvPr>
          <p:cNvSpPr>
            <a:spLocks noGrp="1"/>
          </p:cNvSpPr>
          <p:nvPr>
            <p:ph type="title"/>
          </p:nvPr>
        </p:nvSpPr>
        <p:spPr/>
        <p:txBody>
          <a:bodyPr/>
          <a:lstStyle/>
          <a:p>
            <a:r>
              <a:rPr lang="en-GB" dirty="0"/>
              <a:t>Agenda</a:t>
            </a:r>
          </a:p>
        </p:txBody>
      </p:sp>
      <p:sp>
        <p:nvSpPr>
          <p:cNvPr id="14" name="Slide Number Placeholder 13">
            <a:extLst>
              <a:ext uri="{FF2B5EF4-FFF2-40B4-BE49-F238E27FC236}">
                <a16:creationId xmlns:a16="http://schemas.microsoft.com/office/drawing/2014/main" id="{AC5DDD3E-A16A-4E73-95FA-9B2A94914299}"/>
              </a:ext>
            </a:extLst>
          </p:cNvPr>
          <p:cNvSpPr>
            <a:spLocks noGrp="1"/>
          </p:cNvSpPr>
          <p:nvPr>
            <p:ph type="sldNum" sz="quarter" idx="12"/>
          </p:nvPr>
        </p:nvSpPr>
        <p:spPr/>
        <p:txBody>
          <a:bodyPr/>
          <a:lstStyle/>
          <a:p>
            <a:fld id="{0B868178-02AE-42FC-958D-6B8F13B60175}" type="slidenum">
              <a:rPr lang="en-GB" noProof="0" smtClean="0"/>
              <a:pPr/>
              <a:t>3</a:t>
            </a:fld>
            <a:endParaRPr lang="en-GB" noProof="0"/>
          </a:p>
        </p:txBody>
      </p:sp>
      <p:sp>
        <p:nvSpPr>
          <p:cNvPr id="3" name="Content Placeholder 2">
            <a:extLst>
              <a:ext uri="{FF2B5EF4-FFF2-40B4-BE49-F238E27FC236}">
                <a16:creationId xmlns:a16="http://schemas.microsoft.com/office/drawing/2014/main" id="{CC9FB889-D429-4665-9C05-67372C0C97F1}"/>
              </a:ext>
            </a:extLst>
          </p:cNvPr>
          <p:cNvSpPr>
            <a:spLocks noGrp="1"/>
          </p:cNvSpPr>
          <p:nvPr>
            <p:ph idx="1"/>
          </p:nvPr>
        </p:nvSpPr>
        <p:spPr/>
        <p:txBody>
          <a:bodyPr/>
          <a:lstStyle/>
          <a:p>
            <a:r>
              <a:rPr lang="en-GB" dirty="0"/>
              <a:t>What is the ISO27701 Privacy Certification</a:t>
            </a:r>
          </a:p>
          <a:p>
            <a:r>
              <a:rPr lang="en-GB" dirty="0"/>
              <a:t>As a selling Global Competitive Advantage</a:t>
            </a:r>
          </a:p>
          <a:p>
            <a:r>
              <a:rPr lang="en-GB" dirty="0"/>
              <a:t>On TOP of the BCRs</a:t>
            </a:r>
          </a:p>
          <a:p>
            <a:r>
              <a:rPr lang="en-GB" dirty="0"/>
              <a:t>Q&amp;A	</a:t>
            </a:r>
          </a:p>
        </p:txBody>
      </p:sp>
      <p:sp>
        <p:nvSpPr>
          <p:cNvPr id="5" name="Oval 4">
            <a:extLst>
              <a:ext uri="{FF2B5EF4-FFF2-40B4-BE49-F238E27FC236}">
                <a16:creationId xmlns:a16="http://schemas.microsoft.com/office/drawing/2014/main" id="{62CFE3A6-4A7C-4E1A-B928-6833DC1175BE}"/>
              </a:ext>
            </a:extLst>
          </p:cNvPr>
          <p:cNvSpPr/>
          <p:nvPr/>
        </p:nvSpPr>
        <p:spPr>
          <a:xfrm>
            <a:off x="6205212" y="1409528"/>
            <a:ext cx="230400" cy="230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60" dirty="0"/>
              <a:t>1</a:t>
            </a:r>
          </a:p>
        </p:txBody>
      </p:sp>
      <p:sp>
        <p:nvSpPr>
          <p:cNvPr id="6" name="Oval 5">
            <a:extLst>
              <a:ext uri="{FF2B5EF4-FFF2-40B4-BE49-F238E27FC236}">
                <a16:creationId xmlns:a16="http://schemas.microsoft.com/office/drawing/2014/main" id="{C88A0DC1-2F4D-4559-A206-EA627086BC5B}"/>
              </a:ext>
            </a:extLst>
          </p:cNvPr>
          <p:cNvSpPr/>
          <p:nvPr/>
        </p:nvSpPr>
        <p:spPr>
          <a:xfrm>
            <a:off x="6205212" y="1918946"/>
            <a:ext cx="230400" cy="230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60" dirty="0"/>
              <a:t>2</a:t>
            </a:r>
          </a:p>
        </p:txBody>
      </p:sp>
      <p:sp>
        <p:nvSpPr>
          <p:cNvPr id="7" name="Oval 6">
            <a:extLst>
              <a:ext uri="{FF2B5EF4-FFF2-40B4-BE49-F238E27FC236}">
                <a16:creationId xmlns:a16="http://schemas.microsoft.com/office/drawing/2014/main" id="{08084B54-14F1-408A-B878-432DD5F9D039}"/>
              </a:ext>
            </a:extLst>
          </p:cNvPr>
          <p:cNvSpPr/>
          <p:nvPr/>
        </p:nvSpPr>
        <p:spPr>
          <a:xfrm>
            <a:off x="6205212" y="2428364"/>
            <a:ext cx="230400" cy="230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60" dirty="0"/>
              <a:t>3</a:t>
            </a:r>
          </a:p>
        </p:txBody>
      </p:sp>
      <p:sp>
        <p:nvSpPr>
          <p:cNvPr id="4" name="TextBox 3">
            <a:extLst>
              <a:ext uri="{FF2B5EF4-FFF2-40B4-BE49-F238E27FC236}">
                <a16:creationId xmlns:a16="http://schemas.microsoft.com/office/drawing/2014/main" id="{C9BB7789-52FE-D743-B565-6E9C3DA656A9}"/>
              </a:ext>
            </a:extLst>
          </p:cNvPr>
          <p:cNvSpPr txBox="1"/>
          <p:nvPr/>
        </p:nvSpPr>
        <p:spPr>
          <a:xfrm>
            <a:off x="1143000" y="39116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sp>
        <p:nvSpPr>
          <p:cNvPr id="15" name="Slide Number Placeholder 7">
            <a:extLst>
              <a:ext uri="{FF2B5EF4-FFF2-40B4-BE49-F238E27FC236}">
                <a16:creationId xmlns:a16="http://schemas.microsoft.com/office/drawing/2014/main" id="{449B73E1-D396-41EB-A1F4-471EF1B2C45A}"/>
              </a:ext>
            </a:extLst>
          </p:cNvPr>
          <p:cNvSpPr txBox="1">
            <a:spLocks/>
          </p:cNvSpPr>
          <p:nvPr/>
        </p:nvSpPr>
        <p:spPr>
          <a:xfrm>
            <a:off x="11278800" y="6400800"/>
            <a:ext cx="4428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970"/>
              </a:lnSpc>
            </a:pPr>
            <a:fld id="{24A935F8-6F02-46CF-898B-F9D6B7DB9D8E}" type="slidenum">
              <a:rPr lang="en-GB" smtClean="0"/>
              <a:pPr algn="r">
                <a:lnSpc>
                  <a:spcPts val="970"/>
                </a:lnSpc>
              </a:pPr>
              <a:t>3</a:t>
            </a:fld>
            <a:endParaRPr lang="en-GB"/>
          </a:p>
        </p:txBody>
      </p:sp>
      <p:sp>
        <p:nvSpPr>
          <p:cNvPr id="12" name="Oval 11">
            <a:extLst>
              <a:ext uri="{FF2B5EF4-FFF2-40B4-BE49-F238E27FC236}">
                <a16:creationId xmlns:a16="http://schemas.microsoft.com/office/drawing/2014/main" id="{BD9226A5-64D1-4988-933C-A8DCCF6AA60A}"/>
              </a:ext>
            </a:extLst>
          </p:cNvPr>
          <p:cNvSpPr/>
          <p:nvPr/>
        </p:nvSpPr>
        <p:spPr>
          <a:xfrm>
            <a:off x="6246130" y="2937782"/>
            <a:ext cx="230400" cy="230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60" dirty="0"/>
              <a:t>4</a:t>
            </a:r>
          </a:p>
        </p:txBody>
      </p:sp>
    </p:spTree>
    <p:extLst>
      <p:ext uri="{BB962C8B-B14F-4D97-AF65-F5344CB8AC3E}">
        <p14:creationId xmlns:p14="http://schemas.microsoft.com/office/powerpoint/2010/main" val="175792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text on a white background&#10;&#10;Description automatically generated">
            <a:extLst>
              <a:ext uri="{FF2B5EF4-FFF2-40B4-BE49-F238E27FC236}">
                <a16:creationId xmlns:a16="http://schemas.microsoft.com/office/drawing/2014/main" id="{DE559605-BFD8-E08D-0E7E-84B5CCD1EA7A}"/>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579968" y="43380"/>
            <a:ext cx="4612032" cy="4612032"/>
          </a:xfrm>
          <a:prstGeom prst="rect">
            <a:avLst/>
          </a:prstGeom>
        </p:spPr>
      </p:pic>
      <p:sp>
        <p:nvSpPr>
          <p:cNvPr id="2" name="Title 1">
            <a:extLst>
              <a:ext uri="{FF2B5EF4-FFF2-40B4-BE49-F238E27FC236}">
                <a16:creationId xmlns:a16="http://schemas.microsoft.com/office/drawing/2014/main" id="{AC496309-AA66-404E-9340-06F15D8CA03D}"/>
              </a:ext>
            </a:extLst>
          </p:cNvPr>
          <p:cNvSpPr>
            <a:spLocks noGrp="1"/>
          </p:cNvSpPr>
          <p:nvPr>
            <p:ph type="ctrTitle"/>
          </p:nvPr>
        </p:nvSpPr>
        <p:spPr/>
        <p:txBody>
          <a:bodyPr>
            <a:normAutofit fontScale="90000"/>
          </a:bodyPr>
          <a:lstStyle/>
          <a:p>
            <a:r>
              <a:rPr lang="en-GB" dirty="0"/>
              <a:t>New ISO27701 Privacy Certification</a:t>
            </a:r>
            <a:br>
              <a:rPr lang="en-GB" dirty="0"/>
            </a:br>
            <a:endParaRPr lang="en-US" dirty="0"/>
          </a:p>
        </p:txBody>
      </p:sp>
    </p:spTree>
    <p:extLst>
      <p:ext uri="{BB962C8B-B14F-4D97-AF65-F5344CB8AC3E}">
        <p14:creationId xmlns:p14="http://schemas.microsoft.com/office/powerpoint/2010/main" val="157648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EDDE-E789-42AF-820D-FBC4A9A819C6}"/>
              </a:ext>
            </a:extLst>
          </p:cNvPr>
          <p:cNvSpPr>
            <a:spLocks noGrp="1"/>
          </p:cNvSpPr>
          <p:nvPr>
            <p:ph type="title"/>
          </p:nvPr>
        </p:nvSpPr>
        <p:spPr>
          <a:xfrm>
            <a:off x="442913" y="377377"/>
            <a:ext cx="11629751" cy="935038"/>
          </a:xfrm>
        </p:spPr>
        <p:txBody>
          <a:bodyPr anchor="t">
            <a:normAutofit/>
          </a:bodyPr>
          <a:lstStyle/>
          <a:p>
            <a:r>
              <a:rPr lang="en-GB" dirty="0"/>
              <a:t>Pleased to announce that Colt achieved ISO27701 Privacy Certification</a:t>
            </a:r>
            <a:endParaRPr lang="en-US" dirty="0"/>
          </a:p>
        </p:txBody>
      </p:sp>
      <p:sp>
        <p:nvSpPr>
          <p:cNvPr id="3" name="Content Placeholder 2">
            <a:extLst>
              <a:ext uri="{FF2B5EF4-FFF2-40B4-BE49-F238E27FC236}">
                <a16:creationId xmlns:a16="http://schemas.microsoft.com/office/drawing/2014/main" id="{282CAF95-9D9C-4D1F-8DEA-2CF3C1FF75B7}"/>
              </a:ext>
            </a:extLst>
          </p:cNvPr>
          <p:cNvSpPr>
            <a:spLocks noGrp="1"/>
          </p:cNvSpPr>
          <p:nvPr>
            <p:ph sz="half" idx="1"/>
          </p:nvPr>
        </p:nvSpPr>
        <p:spPr>
          <a:xfrm>
            <a:off x="442914" y="1376365"/>
            <a:ext cx="5354628" cy="4789486"/>
          </a:xfrm>
        </p:spPr>
        <p:txBody>
          <a:bodyPr anchor="t">
            <a:normAutofit/>
          </a:bodyPr>
          <a:lstStyle/>
          <a:p>
            <a:r>
              <a:rPr lang="en-US" sz="2000" dirty="0"/>
              <a:t>The Data Protection Team is proud to announce that Colt was recently awarded by the new ISO 27701 Privacy Certification that will be a differentiator for the selling cycle for large customer and government entities deals. </a:t>
            </a:r>
          </a:p>
          <a:p>
            <a:r>
              <a:rPr lang="en-GB" dirty="0"/>
              <a:t>You can find the .pdf Certification on:</a:t>
            </a:r>
          </a:p>
          <a:p>
            <a:pPr lvl="1"/>
            <a:r>
              <a:rPr lang="en-GB" sz="2000" dirty="0"/>
              <a:t>The Intranet -  </a:t>
            </a:r>
            <a:r>
              <a:rPr lang="en-GB" sz="2000" dirty="0">
                <a:hlinkClick r:id="rId2"/>
              </a:rPr>
              <a:t>http://connect.internal.colt.net/team/legal-comp-sec/data-protection/iso27701-certification/</a:t>
            </a:r>
            <a:r>
              <a:rPr lang="en-GB" sz="2000" dirty="0"/>
              <a:t> </a:t>
            </a:r>
          </a:p>
          <a:p>
            <a:pPr lvl="1"/>
            <a:r>
              <a:rPr lang="en-GB" sz="2000" dirty="0"/>
              <a:t>The Data Protection SharePoint </a:t>
            </a:r>
            <a:r>
              <a:rPr lang="en-GB" sz="2000" dirty="0">
                <a:hlinkClick r:id="rId3"/>
              </a:rPr>
              <a:t>here</a:t>
            </a:r>
            <a:r>
              <a:rPr lang="en-GB" sz="2000" dirty="0"/>
              <a:t> </a:t>
            </a:r>
          </a:p>
          <a:p>
            <a:pPr lvl="1"/>
            <a:r>
              <a:rPr lang="en-GB" sz="2000" dirty="0"/>
              <a:t>The Colt.net site </a:t>
            </a:r>
            <a:r>
              <a:rPr lang="en-GB" sz="2000" dirty="0">
                <a:hlinkClick r:id="rId4"/>
              </a:rPr>
              <a:t>here</a:t>
            </a:r>
            <a:endParaRPr lang="en-GB" sz="2000" dirty="0"/>
          </a:p>
          <a:p>
            <a:pPr lvl="1"/>
            <a:endParaRPr lang="en-GB" sz="2000" dirty="0"/>
          </a:p>
        </p:txBody>
      </p:sp>
      <p:pic>
        <p:nvPicPr>
          <p:cNvPr id="8" name="Picture 7">
            <a:extLst>
              <a:ext uri="{FF2B5EF4-FFF2-40B4-BE49-F238E27FC236}">
                <a16:creationId xmlns:a16="http://schemas.microsoft.com/office/drawing/2014/main" id="{76B111CA-7E87-BB7D-5B09-155D0C71F9FA}"/>
              </a:ext>
            </a:extLst>
          </p:cNvPr>
          <p:cNvPicPr>
            <a:picLocks noChangeAspect="1"/>
          </p:cNvPicPr>
          <p:nvPr/>
        </p:nvPicPr>
        <p:blipFill>
          <a:blip r:embed="rId5"/>
          <a:stretch>
            <a:fillRect/>
          </a:stretch>
        </p:blipFill>
        <p:spPr>
          <a:xfrm>
            <a:off x="6778646" y="1421601"/>
            <a:ext cx="3925866" cy="4744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B42B1F5-69A0-4AE9-84FC-0E6772CF7614}"/>
              </a:ext>
            </a:extLst>
          </p:cNvPr>
          <p:cNvSpPr>
            <a:spLocks noGrp="1"/>
          </p:cNvSpPr>
          <p:nvPr>
            <p:ph type="sldNum" sz="quarter" idx="12"/>
          </p:nvPr>
        </p:nvSpPr>
        <p:spPr>
          <a:xfrm>
            <a:off x="11278800" y="6400800"/>
            <a:ext cx="442800" cy="226800"/>
          </a:xfrm>
        </p:spPr>
        <p:txBody>
          <a:bodyPr anchor="t">
            <a:normAutofit/>
          </a:bodyPr>
          <a:lstStyle/>
          <a:p>
            <a:pPr algn="r">
              <a:spcAft>
                <a:spcPts val="600"/>
              </a:spcAft>
            </a:pPr>
            <a:fld id="{24A935F8-6F02-46CF-898B-F9D6B7DB9D8E}" type="slidenum">
              <a:rPr lang="en-GB" smtClean="0"/>
              <a:pPr algn="r">
                <a:spcAft>
                  <a:spcPts val="600"/>
                </a:spcAft>
              </a:pPr>
              <a:t>5</a:t>
            </a:fld>
            <a:endParaRPr lang="en-GB"/>
          </a:p>
        </p:txBody>
      </p:sp>
    </p:spTree>
    <p:extLst>
      <p:ext uri="{BB962C8B-B14F-4D97-AF65-F5344CB8AC3E}">
        <p14:creationId xmlns:p14="http://schemas.microsoft.com/office/powerpoint/2010/main" val="357780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B876-5CE0-F13A-61A6-5A175621C45A}"/>
              </a:ext>
            </a:extLst>
          </p:cNvPr>
          <p:cNvSpPr>
            <a:spLocks noGrp="1"/>
          </p:cNvSpPr>
          <p:nvPr>
            <p:ph type="title"/>
          </p:nvPr>
        </p:nvSpPr>
        <p:spPr/>
        <p:txBody>
          <a:bodyPr/>
          <a:lstStyle/>
          <a:p>
            <a:r>
              <a:rPr lang="en-US" dirty="0"/>
              <a:t>The scope of ISO27701 Privacy Certification for Colt is: </a:t>
            </a:r>
          </a:p>
        </p:txBody>
      </p:sp>
      <p:sp>
        <p:nvSpPr>
          <p:cNvPr id="3" name="Slide Number Placeholder 2">
            <a:extLst>
              <a:ext uri="{FF2B5EF4-FFF2-40B4-BE49-F238E27FC236}">
                <a16:creationId xmlns:a16="http://schemas.microsoft.com/office/drawing/2014/main" id="{AA57B88C-9EEC-EEE8-9A53-C236B7C3F3B7}"/>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6</a:t>
            </a:fld>
            <a:endParaRPr lang="en-GB"/>
          </a:p>
        </p:txBody>
      </p:sp>
      <p:graphicFrame>
        <p:nvGraphicFramePr>
          <p:cNvPr id="5" name="Diagram 4">
            <a:extLst>
              <a:ext uri="{FF2B5EF4-FFF2-40B4-BE49-F238E27FC236}">
                <a16:creationId xmlns:a16="http://schemas.microsoft.com/office/drawing/2014/main" id="{C126DA4C-196E-A949-4668-C02098EB1112}"/>
              </a:ext>
            </a:extLst>
          </p:cNvPr>
          <p:cNvGraphicFramePr/>
          <p:nvPr>
            <p:extLst>
              <p:ext uri="{D42A27DB-BD31-4B8C-83A1-F6EECF244321}">
                <p14:modId xmlns:p14="http://schemas.microsoft.com/office/powerpoint/2010/main" val="3008250640"/>
              </p:ext>
            </p:extLst>
          </p:nvPr>
        </p:nvGraphicFramePr>
        <p:xfrm>
          <a:off x="-456728" y="998007"/>
          <a:ext cx="72728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croll: Vertical 5">
            <a:extLst>
              <a:ext uri="{FF2B5EF4-FFF2-40B4-BE49-F238E27FC236}">
                <a16:creationId xmlns:a16="http://schemas.microsoft.com/office/drawing/2014/main" id="{6BC9453E-0324-2E37-1D86-8E7ECE012952}"/>
              </a:ext>
            </a:extLst>
          </p:cNvPr>
          <p:cNvSpPr/>
          <p:nvPr/>
        </p:nvSpPr>
        <p:spPr>
          <a:xfrm>
            <a:off x="8231163" y="1402548"/>
            <a:ext cx="3888432" cy="4627984"/>
          </a:xfrm>
          <a:prstGeom prst="verticalScrol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You will be able to use the ISO 27701 Privacy Certification in RFPs and show it to Customers as a tangible evidence of Colt's highest commitment with Security and Privacy Compliance. </a:t>
            </a:r>
          </a:p>
        </p:txBody>
      </p:sp>
      <p:sp>
        <p:nvSpPr>
          <p:cNvPr id="8" name="TextBox 7">
            <a:extLst>
              <a:ext uri="{FF2B5EF4-FFF2-40B4-BE49-F238E27FC236}">
                <a16:creationId xmlns:a16="http://schemas.microsoft.com/office/drawing/2014/main" id="{7999049C-19DE-C388-026F-7E7AC264F95D}"/>
              </a:ext>
            </a:extLst>
          </p:cNvPr>
          <p:cNvSpPr txBox="1"/>
          <p:nvPr/>
        </p:nvSpPr>
        <p:spPr>
          <a:xfrm>
            <a:off x="6770688" y="1566790"/>
            <a:ext cx="1505868" cy="5078313"/>
          </a:xfrm>
          <a:prstGeom prst="rect">
            <a:avLst/>
          </a:prstGeom>
          <a:noFill/>
        </p:spPr>
        <p:txBody>
          <a:bodyPr wrap="square">
            <a:spAutoFit/>
          </a:bodyPr>
          <a:lstStyle/>
          <a:p>
            <a:r>
              <a:rPr lang="en-US" dirty="0">
                <a:solidFill>
                  <a:schemeClr val="accent3">
                    <a:lumMod val="75000"/>
                  </a:schemeClr>
                </a:solidFill>
                <a:latin typeface="Calibri" panose="020F0502020204030204" pitchFamily="34" charset="0"/>
              </a:rPr>
              <a:t>Austria	</a:t>
            </a:r>
          </a:p>
          <a:p>
            <a:r>
              <a:rPr lang="en-US" dirty="0">
                <a:solidFill>
                  <a:schemeClr val="accent3">
                    <a:lumMod val="75000"/>
                  </a:schemeClr>
                </a:solidFill>
                <a:latin typeface="Calibri" panose="020F0502020204030204" pitchFamily="34" charset="0"/>
              </a:rPr>
              <a:t>Belgium	</a:t>
            </a:r>
          </a:p>
          <a:p>
            <a:r>
              <a:rPr lang="en-US" sz="1800" b="0" i="0" u="none" strike="noStrike" baseline="0" dirty="0">
                <a:solidFill>
                  <a:schemeClr val="accent3">
                    <a:lumMod val="75000"/>
                  </a:schemeClr>
                </a:solidFill>
                <a:latin typeface="Calibri" panose="020F0502020204030204" pitchFamily="34" charset="0"/>
              </a:rPr>
              <a:t>Denmark</a:t>
            </a:r>
            <a:r>
              <a:rPr lang="en-US" sz="1800" b="0" i="0" u="none" strike="noStrike" baseline="0" dirty="0">
                <a:solidFill>
                  <a:srgbClr val="00FFFF"/>
                </a:solidFill>
                <a:latin typeface="Calibri" panose="020F0502020204030204" pitchFamily="34" charset="0"/>
              </a:rPr>
              <a:t>	</a:t>
            </a:r>
            <a:endParaRPr lang="en-US" dirty="0">
              <a:solidFill>
                <a:schemeClr val="accent3">
                  <a:lumMod val="75000"/>
                </a:schemeClr>
              </a:solidFill>
              <a:latin typeface="Calibri" panose="020F0502020204030204" pitchFamily="34" charset="0"/>
            </a:endParaRPr>
          </a:p>
          <a:p>
            <a:r>
              <a:rPr lang="en-US" dirty="0">
                <a:solidFill>
                  <a:schemeClr val="accent3">
                    <a:lumMod val="75000"/>
                  </a:schemeClr>
                </a:solidFill>
                <a:latin typeface="Calibri" panose="020F0502020204030204" pitchFamily="34" charset="0"/>
              </a:rPr>
              <a:t>France	</a:t>
            </a:r>
          </a:p>
          <a:p>
            <a:r>
              <a:rPr lang="en-US" sz="1800" b="0" i="0" u="none" strike="noStrike" baseline="0" dirty="0">
                <a:solidFill>
                  <a:schemeClr val="accent3">
                    <a:lumMod val="75000"/>
                  </a:schemeClr>
                </a:solidFill>
                <a:latin typeface="Calibri" panose="020F0502020204030204" pitchFamily="34" charset="0"/>
              </a:rPr>
              <a:t>Germany	</a:t>
            </a:r>
          </a:p>
          <a:p>
            <a:r>
              <a:rPr lang="en-US" sz="1800" b="0" i="0" u="none" strike="noStrike" baseline="0" dirty="0">
                <a:solidFill>
                  <a:schemeClr val="accent3">
                    <a:lumMod val="75000"/>
                  </a:schemeClr>
                </a:solidFill>
                <a:latin typeface="Calibri" panose="020F0502020204030204" pitchFamily="34" charset="0"/>
              </a:rPr>
              <a:t>Ireland </a:t>
            </a:r>
          </a:p>
          <a:p>
            <a:r>
              <a:rPr lang="en-US" sz="1800" b="0" i="0" u="none" strike="noStrike" baseline="0" dirty="0">
                <a:solidFill>
                  <a:schemeClr val="accent3">
                    <a:lumMod val="75000"/>
                  </a:schemeClr>
                </a:solidFill>
                <a:latin typeface="Calibri" panose="020F0502020204030204" pitchFamily="34" charset="0"/>
              </a:rPr>
              <a:t>Italy Netherlands Portugal Romania</a:t>
            </a:r>
          </a:p>
          <a:p>
            <a:r>
              <a:rPr lang="en-US" sz="1800" b="0" i="0" u="none" strike="noStrike" baseline="0" dirty="0">
                <a:solidFill>
                  <a:schemeClr val="accent3">
                    <a:lumMod val="75000"/>
                  </a:schemeClr>
                </a:solidFill>
                <a:latin typeface="Calibri" panose="020F0502020204030204" pitchFamily="34" charset="0"/>
              </a:rPr>
              <a:t>Spain	</a:t>
            </a:r>
          </a:p>
          <a:p>
            <a:r>
              <a:rPr lang="en-US" sz="1800" dirty="0">
                <a:solidFill>
                  <a:schemeClr val="accent3">
                    <a:lumMod val="75000"/>
                  </a:schemeClr>
                </a:solidFill>
                <a:latin typeface="Calibri" panose="020F0502020204030204" pitchFamily="34" charset="0"/>
              </a:rPr>
              <a:t>Sweden</a:t>
            </a:r>
            <a:endParaRPr lang="en-US" sz="1800" b="0" i="0" u="none" strike="noStrike" baseline="0" dirty="0">
              <a:solidFill>
                <a:schemeClr val="accent3">
                  <a:lumMod val="75000"/>
                </a:schemeClr>
              </a:solidFill>
              <a:latin typeface="Calibri" panose="020F0502020204030204" pitchFamily="34" charset="0"/>
            </a:endParaRPr>
          </a:p>
          <a:p>
            <a:r>
              <a:rPr lang="en-US" sz="1800" b="0" i="0" u="none" strike="noStrike" baseline="0" dirty="0">
                <a:solidFill>
                  <a:schemeClr val="accent3">
                    <a:lumMod val="75000"/>
                  </a:schemeClr>
                </a:solidFill>
                <a:latin typeface="Calibri" panose="020F0502020204030204" pitchFamily="34" charset="0"/>
              </a:rPr>
              <a:t>Switzerland </a:t>
            </a:r>
          </a:p>
          <a:p>
            <a:r>
              <a:rPr lang="en-US" sz="1800" b="0" i="0" u="none" strike="noStrike" baseline="0" dirty="0">
                <a:solidFill>
                  <a:schemeClr val="accent3">
                    <a:lumMod val="75000"/>
                  </a:schemeClr>
                </a:solidFill>
                <a:latin typeface="Calibri" panose="020F0502020204030204" pitchFamily="34" charset="0"/>
              </a:rPr>
              <a:t>United Kingdom	</a:t>
            </a:r>
          </a:p>
          <a:p>
            <a:r>
              <a:rPr lang="en-US" sz="1800" b="0" i="0" u="none" strike="noStrike" baseline="0" dirty="0">
                <a:solidFill>
                  <a:schemeClr val="accent3">
                    <a:lumMod val="75000"/>
                  </a:schemeClr>
                </a:solidFill>
                <a:latin typeface="Calibri" panose="020F0502020204030204" pitchFamily="34" charset="0"/>
              </a:rPr>
              <a:t>	</a:t>
            </a:r>
          </a:p>
          <a:p>
            <a:r>
              <a:rPr lang="en-US" dirty="0">
                <a:solidFill>
                  <a:schemeClr val="accent3">
                    <a:lumMod val="75000"/>
                  </a:schemeClr>
                </a:solidFill>
                <a:latin typeface="Calibri" panose="020F0502020204030204" pitchFamily="34" charset="0"/>
              </a:rPr>
              <a:t>	</a:t>
            </a:r>
          </a:p>
          <a:p>
            <a:r>
              <a:rPr lang="en-US" sz="1800" b="0" i="0" u="none" strike="noStrike" baseline="0" dirty="0">
                <a:solidFill>
                  <a:schemeClr val="accent3">
                    <a:lumMod val="75000"/>
                  </a:schemeClr>
                </a:solidFill>
                <a:latin typeface="Calibri" panose="020F0502020204030204" pitchFamily="34" charset="0"/>
              </a:rPr>
              <a:t>	</a:t>
            </a:r>
            <a:endParaRPr lang="en-US" dirty="0"/>
          </a:p>
        </p:txBody>
      </p:sp>
      <p:sp>
        <p:nvSpPr>
          <p:cNvPr id="9" name="Left Brace 8">
            <a:extLst>
              <a:ext uri="{FF2B5EF4-FFF2-40B4-BE49-F238E27FC236}">
                <a16:creationId xmlns:a16="http://schemas.microsoft.com/office/drawing/2014/main" id="{87394493-BAE8-CEDB-156A-8F48448ED8DE}"/>
              </a:ext>
            </a:extLst>
          </p:cNvPr>
          <p:cNvSpPr/>
          <p:nvPr/>
        </p:nvSpPr>
        <p:spPr>
          <a:xfrm>
            <a:off x="6168008" y="1231184"/>
            <a:ext cx="648072" cy="5128309"/>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783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C4AE-1EF2-4FF9-9C92-146B6F44928C}"/>
              </a:ext>
            </a:extLst>
          </p:cNvPr>
          <p:cNvSpPr>
            <a:spLocks noGrp="1"/>
          </p:cNvSpPr>
          <p:nvPr>
            <p:ph type="title"/>
          </p:nvPr>
        </p:nvSpPr>
        <p:spPr>
          <a:xfrm>
            <a:off x="0" y="-37607"/>
            <a:ext cx="12192000" cy="889248"/>
          </a:xfrm>
        </p:spPr>
        <p:txBody>
          <a:bodyPr>
            <a:normAutofit/>
          </a:bodyPr>
          <a:lstStyle/>
          <a:p>
            <a:pPr algn="l"/>
            <a:r>
              <a:rPr lang="en-GB" sz="3733" dirty="0"/>
              <a:t> </a:t>
            </a:r>
            <a:r>
              <a:rPr lang="en-GB" dirty="0"/>
              <a:t>Let us tell you what ISO27701 Privacy Certification is</a:t>
            </a:r>
          </a:p>
        </p:txBody>
      </p:sp>
      <p:sp>
        <p:nvSpPr>
          <p:cNvPr id="4" name="Slide Number Placeholder 3">
            <a:extLst>
              <a:ext uri="{FF2B5EF4-FFF2-40B4-BE49-F238E27FC236}">
                <a16:creationId xmlns:a16="http://schemas.microsoft.com/office/drawing/2014/main" id="{EE02DB9B-AF84-471A-A519-9B9FA95E6DCD}"/>
              </a:ext>
            </a:extLst>
          </p:cNvPr>
          <p:cNvSpPr>
            <a:spLocks noGrp="1"/>
          </p:cNvSpPr>
          <p:nvPr>
            <p:ph type="sldNum" sz="quarter" idx="12"/>
          </p:nvPr>
        </p:nvSpPr>
        <p:spPr>
          <a:xfrm>
            <a:off x="15038400" y="8534400"/>
            <a:ext cx="590400" cy="302400"/>
          </a:xfrm>
          <a:prstGeom prst="rect">
            <a:avLst/>
          </a:prstGeom>
        </p:spPr>
        <p:txBody>
          <a:bodyPr vert="horz" lIns="0" tIns="0" rIns="0" bIns="0" rtlCol="0" anchor="t" anchorCtr="0">
            <a:noAutofit/>
          </a:bodyPr>
          <a:lstStyle>
            <a:defPPr>
              <a:defRPr lang="en-US"/>
            </a:defPPr>
            <a:lvl1pPr marL="0" algn="l" defTabSz="1219170" rtl="0" eaLnBrk="1" latinLnBrk="0" hangingPunct="1">
              <a:defRPr lang="en-GB" sz="1067" kern="1200" smtClean="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a:lnSpc>
                <a:spcPts val="1293"/>
              </a:lnSpc>
            </a:pPr>
            <a:fld id="{24A935F8-6F02-46CF-898B-F9D6B7DB9D8E}" type="slidenum">
              <a:rPr lang="en-GB" smtClean="0"/>
              <a:pPr algn="r">
                <a:lnSpc>
                  <a:spcPts val="1293"/>
                </a:lnSpc>
              </a:pPr>
              <a:t>7</a:t>
            </a:fld>
            <a:endParaRPr lang="en-GB"/>
          </a:p>
        </p:txBody>
      </p:sp>
      <p:pic>
        <p:nvPicPr>
          <p:cNvPr id="13" name="Graphic 12" descr="Blueprint with solid fill">
            <a:extLst>
              <a:ext uri="{FF2B5EF4-FFF2-40B4-BE49-F238E27FC236}">
                <a16:creationId xmlns:a16="http://schemas.microsoft.com/office/drawing/2014/main" id="{593B8AC7-38EE-6B1D-7389-A9CA3A22DA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491" y="5894863"/>
            <a:ext cx="889248" cy="889248"/>
          </a:xfrm>
          <a:prstGeom prst="rect">
            <a:avLst/>
          </a:prstGeom>
        </p:spPr>
      </p:pic>
      <p:pic>
        <p:nvPicPr>
          <p:cNvPr id="18" name="Graphic 17" descr="Magnifying glass with solid fill">
            <a:extLst>
              <a:ext uri="{FF2B5EF4-FFF2-40B4-BE49-F238E27FC236}">
                <a16:creationId xmlns:a16="http://schemas.microsoft.com/office/drawing/2014/main" id="{A357CE8C-4257-4950-723C-01B47B17FB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922" y="4801956"/>
            <a:ext cx="889248" cy="889248"/>
          </a:xfrm>
          <a:prstGeom prst="rect">
            <a:avLst/>
          </a:prstGeom>
        </p:spPr>
      </p:pic>
      <p:pic>
        <p:nvPicPr>
          <p:cNvPr id="3" name="Content Placeholder 5">
            <a:extLst>
              <a:ext uri="{FF2B5EF4-FFF2-40B4-BE49-F238E27FC236}">
                <a16:creationId xmlns:a16="http://schemas.microsoft.com/office/drawing/2014/main" id="{A7EE4DD6-FD97-0731-8383-C6DADC36FB15}"/>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9336360" y="4549412"/>
            <a:ext cx="2376264" cy="2180059"/>
          </a:xfrm>
        </p:spPr>
      </p:pic>
      <p:pic>
        <p:nvPicPr>
          <p:cNvPr id="6" name="Picture 5">
            <a:extLst>
              <a:ext uri="{FF2B5EF4-FFF2-40B4-BE49-F238E27FC236}">
                <a16:creationId xmlns:a16="http://schemas.microsoft.com/office/drawing/2014/main" id="{630C9809-A938-C199-5234-4E09B4672EB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0966" y="952044"/>
            <a:ext cx="1004752" cy="889248"/>
          </a:xfrm>
          <a:prstGeom prst="rect">
            <a:avLst/>
          </a:prstGeom>
        </p:spPr>
      </p:pic>
      <p:pic>
        <p:nvPicPr>
          <p:cNvPr id="7" name="Picture 6">
            <a:extLst>
              <a:ext uri="{FF2B5EF4-FFF2-40B4-BE49-F238E27FC236}">
                <a16:creationId xmlns:a16="http://schemas.microsoft.com/office/drawing/2014/main" id="{76EFA83E-5B55-C949-70C7-61421BC81F4B}"/>
              </a:ext>
            </a:extLst>
          </p:cNvPr>
          <p:cNvPicPr>
            <a:picLocks noChangeAspect="1"/>
          </p:cNvPicPr>
          <p:nvPr/>
        </p:nvPicPr>
        <p:blipFill rotWithShape="1">
          <a:blip r:embed="rId8">
            <a:extLst>
              <a:ext uri="{28A0092B-C50C-407E-A947-70E740481C1C}">
                <a14:useLocalDpi xmlns:a14="http://schemas.microsoft.com/office/drawing/2010/main" val="0"/>
              </a:ext>
            </a:extLst>
          </a:blip>
          <a:srcRect l="5521" t="8045" r="8588" b="14943"/>
          <a:stretch/>
        </p:blipFill>
        <p:spPr bwMode="auto">
          <a:xfrm>
            <a:off x="80966" y="3359553"/>
            <a:ext cx="901700" cy="862753"/>
          </a:xfrm>
          <a:prstGeom prst="rect">
            <a:avLst/>
          </a:prstGeom>
          <a:noFill/>
          <a:ln>
            <a:solidFill>
              <a:srgbClr val="FF0000"/>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44D04CA-E093-8C48-37A3-BAEFF9F6B02B}"/>
              </a:ext>
            </a:extLst>
          </p:cNvPr>
          <p:cNvSpPr txBox="1"/>
          <p:nvPr/>
        </p:nvSpPr>
        <p:spPr>
          <a:xfrm>
            <a:off x="1108347" y="952044"/>
            <a:ext cx="10930947" cy="5677773"/>
          </a:xfrm>
          <a:prstGeom prst="rect">
            <a:avLst/>
          </a:prstGeom>
          <a:noFill/>
        </p:spPr>
        <p:txBody>
          <a:bodyPr wrap="square">
            <a:spAutoFit/>
          </a:bodyPr>
          <a:lstStyle/>
          <a:p>
            <a:r>
              <a:rPr lang="en-US" sz="2000" b="1"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ISO 27701:2019 is a data privacy extension to </a:t>
            </a:r>
            <a:r>
              <a:rPr lang="en-US" sz="2000" b="1"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ISO 27001</a:t>
            </a:r>
            <a:r>
              <a:rPr lang="en-US" sz="2000" b="1"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133" b="1" dirty="0">
                <a:solidFill>
                  <a:schemeClr val="accent6">
                    <a:lumMod val="60000"/>
                    <a:lumOff val="40000"/>
                  </a:schemeClr>
                </a:solidFill>
              </a:rPr>
              <a:t>It requires an underlying ISO 27001 implementation. </a:t>
            </a:r>
          </a:p>
          <a:p>
            <a:endParaRPr lang="en-US" sz="2133" b="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r>
              <a:rPr lang="en-US" sz="1733" dirty="0">
                <a:latin typeface="Open Sans" panose="020B0606030504020204" pitchFamily="34" charset="0"/>
                <a:ea typeface="Open Sans" panose="020B0606030504020204" pitchFamily="34" charset="0"/>
                <a:cs typeface="Open Sans" panose="020B0606030504020204" pitchFamily="34" charset="0"/>
              </a:rPr>
              <a:t>This </a:t>
            </a:r>
            <a:r>
              <a:rPr lang="en-US" sz="1733" b="1" u="sng" dirty="0">
                <a:latin typeface="Open Sans" panose="020B0606030504020204" pitchFamily="34" charset="0"/>
                <a:ea typeface="Open Sans" panose="020B0606030504020204" pitchFamily="34" charset="0"/>
                <a:cs typeface="Open Sans" panose="020B0606030504020204" pitchFamily="34" charset="0"/>
              </a:rPr>
              <a:t>Global standard </a:t>
            </a:r>
            <a:r>
              <a:rPr lang="en-US" sz="1733" dirty="0">
                <a:latin typeface="Open Sans" panose="020B0606030504020204" pitchFamily="34" charset="0"/>
                <a:ea typeface="Open Sans" panose="020B0606030504020204" pitchFamily="34" charset="0"/>
                <a:cs typeface="Open Sans" panose="020B0606030504020204" pitchFamily="34" charset="0"/>
              </a:rPr>
              <a:t>provides the framework for organizations looking to put in place a system to support compliance with the EU’s GDPR, California’s CCPA, and other data privacy requirements. </a:t>
            </a:r>
            <a:r>
              <a:rPr lang="en-GB" sz="1733" dirty="0">
                <a:latin typeface="Open Sans" panose="020B0606030504020204" pitchFamily="34" charset="0"/>
                <a:ea typeface="Open Sans" panose="020B0606030504020204" pitchFamily="34" charset="0"/>
                <a:cs typeface="Open Sans" panose="020B0606030504020204" pitchFamily="34" charset="0"/>
              </a:rPr>
              <a:t>It is a Global Compliance certification on Privacy and Security standards to protect Personal Data or Personal Identifiable Information (PII) for Controllers and Processor through a </a:t>
            </a:r>
            <a:r>
              <a:rPr lang="en-US" sz="1733" dirty="0">
                <a:latin typeface="Open Sans" panose="020B0606030504020204" pitchFamily="34" charset="0"/>
                <a:ea typeface="Open Sans" panose="020B0606030504020204" pitchFamily="34" charset="0"/>
                <a:cs typeface="Open Sans" panose="020B0606030504020204" pitchFamily="34" charset="0"/>
              </a:rPr>
              <a:t>PIMS framework or (Privacy Information Management System).</a:t>
            </a:r>
          </a:p>
          <a:p>
            <a:pPr marL="0" lvl="1"/>
            <a:endParaRPr lang="en-US" sz="2267" b="1" dirty="0">
              <a:solidFill>
                <a:srgbClr val="00B0F0"/>
              </a:solidFill>
            </a:endParaRPr>
          </a:p>
          <a:p>
            <a:pPr marL="0" lvl="1"/>
            <a:r>
              <a:rPr lang="en-US" sz="2267" b="1" dirty="0"/>
              <a:t>Certification Body</a:t>
            </a:r>
          </a:p>
          <a:p>
            <a:pPr marL="156629" lvl="1"/>
            <a:endParaRPr lang="en-US" sz="1733" dirty="0">
              <a:latin typeface="Open Sans" panose="020B0606030504020204" pitchFamily="34" charset="0"/>
              <a:ea typeface="Open Sans" panose="020B0606030504020204" pitchFamily="34" charset="0"/>
              <a:cs typeface="Open Sans" panose="020B0606030504020204" pitchFamily="34" charset="0"/>
            </a:endParaRPr>
          </a:p>
          <a:p>
            <a:pPr marL="156629" lvl="1"/>
            <a:r>
              <a:rPr lang="en-US" sz="1733" dirty="0">
                <a:latin typeface="Open Sans" panose="020B0606030504020204" pitchFamily="34" charset="0"/>
                <a:ea typeface="Open Sans" panose="020B0606030504020204" pitchFamily="34" charset="0"/>
                <a:cs typeface="Open Sans" panose="020B0606030504020204" pitchFamily="34" charset="0"/>
              </a:rPr>
              <a:t>BSI was the accredited certified body who audited the standards checklist compliance controls to provide the certification.</a:t>
            </a:r>
          </a:p>
          <a:p>
            <a:pPr marL="156629" lvl="1"/>
            <a:endParaRPr lang="en-US" sz="1733" dirty="0">
              <a:latin typeface="Open Sans" panose="020B0606030504020204" pitchFamily="34" charset="0"/>
              <a:ea typeface="Open Sans" panose="020B0606030504020204" pitchFamily="34" charset="0"/>
              <a:cs typeface="Open Sans" panose="020B0606030504020204" pitchFamily="34" charset="0"/>
            </a:endParaRPr>
          </a:p>
          <a:p>
            <a:r>
              <a:rPr lang="en-US" sz="2267" b="1" dirty="0">
                <a:solidFill>
                  <a:srgbClr val="FFC000"/>
                </a:solidFill>
              </a:rPr>
              <a:t>Does it need further maintenance?</a:t>
            </a:r>
          </a:p>
          <a:p>
            <a:pPr marL="230712" lvl="1"/>
            <a:endParaRPr lang="en-US" sz="1733" dirty="0">
              <a:latin typeface="Open Sans" panose="020B0606030504020204" pitchFamily="34" charset="0"/>
              <a:ea typeface="Open Sans" panose="020B0606030504020204" pitchFamily="34" charset="0"/>
              <a:cs typeface="Open Sans" panose="020B0606030504020204" pitchFamily="34" charset="0"/>
            </a:endParaRPr>
          </a:p>
          <a:p>
            <a:pPr marL="230712" lvl="1"/>
            <a:r>
              <a:rPr lang="en-US" sz="1733" dirty="0">
                <a:latin typeface="Open Sans" panose="020B0606030504020204" pitchFamily="34" charset="0"/>
                <a:ea typeface="Open Sans" panose="020B0606030504020204" pitchFamily="34" charset="0"/>
                <a:cs typeface="Open Sans" panose="020B0606030504020204" pitchFamily="34" charset="0"/>
              </a:rPr>
              <a:t>ISO 27701 should be partially audited in a year basis, externally, for maintenance</a:t>
            </a:r>
          </a:p>
          <a:p>
            <a:pPr marL="452609" lvl="1"/>
            <a:endParaRPr lang="en-US" sz="1733" dirty="0">
              <a:latin typeface="Open Sans" panose="020B0606030504020204" pitchFamily="34" charset="0"/>
              <a:ea typeface="Open Sans" panose="020B0606030504020204" pitchFamily="34" charset="0"/>
              <a:cs typeface="Open Sans" panose="020B0606030504020204" pitchFamily="34" charset="0"/>
            </a:endParaRPr>
          </a:p>
          <a:p>
            <a:pPr marL="0" lvl="1" indent="-369179">
              <a:lnSpc>
                <a:spcPct val="110000"/>
              </a:lnSpc>
              <a:buClr>
                <a:srgbClr val="E92033"/>
              </a:buClr>
            </a:pPr>
            <a:r>
              <a:rPr lang="en-US" sz="2267" b="1" dirty="0">
                <a:solidFill>
                  <a:srgbClr val="FF0000"/>
                </a:solidFill>
              </a:rPr>
              <a:t>ISO 27701 need to be audited for renewal every 3 year basis</a:t>
            </a:r>
          </a:p>
        </p:txBody>
      </p:sp>
    </p:spTree>
    <p:extLst>
      <p:ext uri="{BB962C8B-B14F-4D97-AF65-F5344CB8AC3E}">
        <p14:creationId xmlns:p14="http://schemas.microsoft.com/office/powerpoint/2010/main" val="258993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4DE2-0106-4EB4-BFD7-8220FBA8554D}"/>
              </a:ext>
            </a:extLst>
          </p:cNvPr>
          <p:cNvSpPr>
            <a:spLocks noGrp="1"/>
          </p:cNvSpPr>
          <p:nvPr>
            <p:ph type="title"/>
          </p:nvPr>
        </p:nvSpPr>
        <p:spPr>
          <a:xfrm>
            <a:off x="114577" y="181611"/>
            <a:ext cx="11733290" cy="609143"/>
          </a:xfrm>
        </p:spPr>
        <p:txBody>
          <a:bodyPr>
            <a:noAutofit/>
          </a:bodyPr>
          <a:lstStyle/>
          <a:p>
            <a:pPr algn="l"/>
            <a:r>
              <a:rPr lang="es-ES" dirty="0">
                <a:latin typeface="+mn-lt"/>
                <a:ea typeface="+mn-ea"/>
                <a:cs typeface="+mn-cs"/>
              </a:rPr>
              <a:t>Can </a:t>
            </a:r>
            <a:r>
              <a:rPr lang="es-ES" dirty="0" err="1">
                <a:latin typeface="+mn-lt"/>
                <a:ea typeface="+mn-ea"/>
                <a:cs typeface="+mn-cs"/>
              </a:rPr>
              <a:t>you</a:t>
            </a:r>
            <a:r>
              <a:rPr lang="es-ES" dirty="0">
                <a:latin typeface="+mn-lt"/>
                <a:ea typeface="+mn-ea"/>
                <a:cs typeface="+mn-cs"/>
              </a:rPr>
              <a:t> imagine </a:t>
            </a:r>
            <a:r>
              <a:rPr lang="es-ES" dirty="0" err="1">
                <a:latin typeface="+mn-lt"/>
                <a:ea typeface="+mn-ea"/>
                <a:cs typeface="+mn-cs"/>
              </a:rPr>
              <a:t>which</a:t>
            </a:r>
            <a:r>
              <a:rPr lang="es-ES" dirty="0">
                <a:latin typeface="+mn-lt"/>
                <a:ea typeface="+mn-ea"/>
                <a:cs typeface="+mn-cs"/>
              </a:rPr>
              <a:t> </a:t>
            </a:r>
            <a:r>
              <a:rPr lang="es-ES" dirty="0" err="1">
                <a:latin typeface="+mn-lt"/>
                <a:ea typeface="+mn-ea"/>
                <a:cs typeface="+mn-cs"/>
              </a:rPr>
              <a:t>the</a:t>
            </a:r>
            <a:r>
              <a:rPr lang="es-ES" dirty="0">
                <a:latin typeface="+mn-lt"/>
                <a:ea typeface="+mn-ea"/>
                <a:cs typeface="+mn-cs"/>
              </a:rPr>
              <a:t> </a:t>
            </a:r>
            <a:r>
              <a:rPr lang="es-ES" dirty="0" err="1">
                <a:latin typeface="+mn-lt"/>
                <a:ea typeface="+mn-ea"/>
                <a:cs typeface="+mn-cs"/>
              </a:rPr>
              <a:t>benefits</a:t>
            </a:r>
            <a:r>
              <a:rPr lang="es-ES" dirty="0">
                <a:latin typeface="+mn-lt"/>
                <a:ea typeface="+mn-ea"/>
                <a:cs typeface="+mn-cs"/>
              </a:rPr>
              <a:t> </a:t>
            </a:r>
            <a:r>
              <a:rPr lang="es-ES" dirty="0" err="1">
                <a:latin typeface="+mn-lt"/>
                <a:ea typeface="+mn-ea"/>
                <a:cs typeface="+mn-cs"/>
              </a:rPr>
              <a:t>of</a:t>
            </a:r>
            <a:r>
              <a:rPr lang="es-ES" dirty="0">
                <a:latin typeface="+mn-lt"/>
                <a:ea typeface="+mn-ea"/>
                <a:cs typeface="+mn-cs"/>
              </a:rPr>
              <a:t> ISO27701 </a:t>
            </a:r>
            <a:r>
              <a:rPr lang="es-ES" dirty="0" err="1">
                <a:latin typeface="+mn-lt"/>
                <a:ea typeface="+mn-ea"/>
                <a:cs typeface="+mn-cs"/>
              </a:rPr>
              <a:t>for</a:t>
            </a:r>
            <a:r>
              <a:rPr lang="es-ES" dirty="0">
                <a:latin typeface="+mn-lt"/>
                <a:ea typeface="+mn-ea"/>
                <a:cs typeface="+mn-cs"/>
              </a:rPr>
              <a:t> Colt are? </a:t>
            </a:r>
            <a:r>
              <a:rPr lang="es-ES" dirty="0" err="1">
                <a:latin typeface="+mn-lt"/>
                <a:ea typeface="+mn-ea"/>
                <a:cs typeface="+mn-cs"/>
              </a:rPr>
              <a:t>We</a:t>
            </a:r>
            <a:r>
              <a:rPr lang="es-ES" dirty="0">
                <a:latin typeface="+mn-lt"/>
                <a:ea typeface="+mn-ea"/>
                <a:cs typeface="+mn-cs"/>
              </a:rPr>
              <a:t> </a:t>
            </a:r>
            <a:r>
              <a:rPr lang="es-ES" dirty="0" err="1">
                <a:latin typeface="+mn-lt"/>
                <a:ea typeface="+mn-ea"/>
                <a:cs typeface="+mn-cs"/>
              </a:rPr>
              <a:t>tell</a:t>
            </a:r>
            <a:r>
              <a:rPr lang="es-ES" dirty="0">
                <a:latin typeface="+mn-lt"/>
                <a:ea typeface="+mn-ea"/>
                <a:cs typeface="+mn-cs"/>
              </a:rPr>
              <a:t> </a:t>
            </a:r>
            <a:r>
              <a:rPr lang="es-ES" dirty="0" err="1">
                <a:latin typeface="+mn-lt"/>
                <a:ea typeface="+mn-ea"/>
                <a:cs typeface="+mn-cs"/>
              </a:rPr>
              <a:t>you</a:t>
            </a:r>
            <a:r>
              <a:rPr lang="es-ES" dirty="0">
                <a:latin typeface="+mn-lt"/>
                <a:ea typeface="+mn-ea"/>
                <a:cs typeface="+mn-cs"/>
              </a:rPr>
              <a:t>:</a:t>
            </a:r>
            <a:endParaRPr lang="en-GB" dirty="0">
              <a:latin typeface="+mn-lt"/>
              <a:ea typeface="+mn-ea"/>
              <a:cs typeface="+mn-cs"/>
            </a:endParaRPr>
          </a:p>
        </p:txBody>
      </p:sp>
      <p:sp>
        <p:nvSpPr>
          <p:cNvPr id="3" name="Slide Number Placeholder 2">
            <a:extLst>
              <a:ext uri="{FF2B5EF4-FFF2-40B4-BE49-F238E27FC236}">
                <a16:creationId xmlns:a16="http://schemas.microsoft.com/office/drawing/2014/main" id="{D8ECFD1B-627B-47B1-8DBA-66A155441957}"/>
              </a:ext>
            </a:extLst>
          </p:cNvPr>
          <p:cNvSpPr>
            <a:spLocks noGrp="1"/>
          </p:cNvSpPr>
          <p:nvPr>
            <p:ph type="sldNum" sz="quarter" idx="12"/>
          </p:nvPr>
        </p:nvSpPr>
        <p:spPr>
          <a:xfrm>
            <a:off x="15038400" y="8534400"/>
            <a:ext cx="590400" cy="302400"/>
          </a:xfrm>
          <a:prstGeom prst="rect">
            <a:avLst/>
          </a:prstGeom>
        </p:spPr>
        <p:txBody>
          <a:bodyPr vert="horz" lIns="0" tIns="0" rIns="0" bIns="0" rtlCol="0" anchor="t" anchorCtr="0">
            <a:noAutofit/>
          </a:bodyPr>
          <a:lstStyle>
            <a:defPPr>
              <a:defRPr lang="en-US"/>
            </a:defPPr>
            <a:lvl1pPr marL="0" algn="l" defTabSz="1219170" rtl="0" eaLnBrk="1" latinLnBrk="0" hangingPunct="1">
              <a:defRPr lang="en-GB" sz="1067" kern="1200" smtClean="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a:lnSpc>
                <a:spcPts val="1293"/>
              </a:lnSpc>
            </a:pPr>
            <a:fld id="{24A935F8-6F02-46CF-898B-F9D6B7DB9D8E}" type="slidenum">
              <a:rPr lang="en-US" smtClean="0"/>
              <a:pPr algn="r">
                <a:lnSpc>
                  <a:spcPts val="1293"/>
                </a:lnSpc>
              </a:pPr>
              <a:t>8</a:t>
            </a:fld>
            <a:endParaRPr lang="en-GB"/>
          </a:p>
        </p:txBody>
      </p:sp>
      <p:sp>
        <p:nvSpPr>
          <p:cNvPr id="4" name="Rectangle 3">
            <a:extLst>
              <a:ext uri="{FF2B5EF4-FFF2-40B4-BE49-F238E27FC236}">
                <a16:creationId xmlns:a16="http://schemas.microsoft.com/office/drawing/2014/main" id="{778A0ACB-00E3-442C-8FB7-C288D7D974DB}"/>
              </a:ext>
            </a:extLst>
          </p:cNvPr>
          <p:cNvSpPr/>
          <p:nvPr/>
        </p:nvSpPr>
        <p:spPr>
          <a:xfrm>
            <a:off x="1026679" y="839545"/>
            <a:ext cx="10753943" cy="6208174"/>
          </a:xfrm>
          <a:prstGeom prst="rect">
            <a:avLst/>
          </a:prstGeom>
          <a:ln>
            <a:solidFill>
              <a:schemeClr val="accent6"/>
            </a:solidFill>
          </a:ln>
        </p:spPr>
        <p:txBody>
          <a:bodyPr wrap="square">
            <a:spAutoFit/>
          </a:bodyPr>
          <a:lstStyle/>
          <a:p>
            <a:pPr fontAlgn="base">
              <a:lnSpc>
                <a:spcPct val="107000"/>
              </a:lnSpc>
              <a:spcAft>
                <a:spcPts val="1500"/>
              </a:spcAft>
            </a:pPr>
            <a:r>
              <a:rPr lang="en-GB" sz="1867" dirty="0">
                <a:solidFill>
                  <a:schemeClr val="accent6"/>
                </a:solidFill>
                <a:latin typeface="Open Sans" panose="020B0606030504020204" pitchFamily="34" charset="0"/>
                <a:ea typeface="Open Sans" panose="020B0606030504020204" pitchFamily="34" charset="0"/>
                <a:cs typeface="Open Sans" panose="020B0606030504020204" pitchFamily="34" charset="0"/>
              </a:rPr>
              <a:t>1.- Demonstrate Reliability and Trust. </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With a certification and/or quality label, </a:t>
            </a:r>
            <a:r>
              <a:rPr lang="en-GB" sz="1867" b="1" dirty="0">
                <a:solidFill>
                  <a:srgbClr val="505050"/>
                </a:solidFill>
                <a:latin typeface="Open Sans" panose="020B0606030504020204" pitchFamily="34" charset="0"/>
                <a:ea typeface="Open Sans" panose="020B0606030504020204" pitchFamily="34" charset="0"/>
                <a:cs typeface="Open Sans" panose="020B0606030504020204" pitchFamily="34" charset="0"/>
              </a:rPr>
              <a:t>companies have the opportunity to demonstrate their reliability to their surroundings, such as purchasers, suppliers, business partners and government.</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 Reliability is an abstract term and is expressed in quality, safety, environment and durability of products and/or services.</a:t>
            </a:r>
            <a:endParaRPr lang="en-GB" sz="1867" dirty="0">
              <a:latin typeface="Open Sans" panose="020B0606030504020204" pitchFamily="34" charset="0"/>
              <a:ea typeface="Open Sans" panose="020B0606030504020204" pitchFamily="34" charset="0"/>
              <a:cs typeface="Open Sans" panose="020B0606030504020204" pitchFamily="34" charset="0"/>
            </a:endParaRPr>
          </a:p>
          <a:p>
            <a:r>
              <a:rPr lang="en-GB" sz="1867" dirty="0">
                <a:solidFill>
                  <a:schemeClr val="accent5"/>
                </a:solidFill>
                <a:latin typeface="Open Sans" panose="020B0606030504020204" pitchFamily="34" charset="0"/>
                <a:ea typeface="Open Sans" panose="020B0606030504020204" pitchFamily="34" charset="0"/>
                <a:cs typeface="Open Sans" panose="020B0606030504020204" pitchFamily="34" charset="0"/>
              </a:rPr>
              <a:t>2.- Well- known 3</a:t>
            </a:r>
            <a:r>
              <a:rPr lang="en-GB" sz="1867" baseline="300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rd</a:t>
            </a:r>
            <a:r>
              <a:rPr lang="en-GB" sz="1867" dirty="0">
                <a:solidFill>
                  <a:schemeClr val="accent5"/>
                </a:solidFill>
                <a:latin typeface="Open Sans" panose="020B0606030504020204" pitchFamily="34" charset="0"/>
                <a:ea typeface="Open Sans" panose="020B0606030504020204" pitchFamily="34" charset="0"/>
                <a:cs typeface="Open Sans" panose="020B0606030504020204" pitchFamily="34" charset="0"/>
              </a:rPr>
              <a:t> certified body </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(BSI auditor) and</a:t>
            </a:r>
            <a:r>
              <a:rPr lang="en-GB" sz="1867"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GB" sz="1867" dirty="0">
                <a:solidFill>
                  <a:schemeClr val="accent5"/>
                </a:solidFill>
                <a:latin typeface="Open Sans" panose="020B0606030504020204" pitchFamily="34" charset="0"/>
                <a:ea typeface="Open Sans" panose="020B0606030504020204" pitchFamily="34" charset="0"/>
                <a:cs typeface="Open Sans" panose="020B0606030504020204" pitchFamily="34" charset="0"/>
              </a:rPr>
              <a:t>International Standard Organisation </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used (ISO</a:t>
            </a:r>
            <a:r>
              <a:rPr lang="en-GB" sz="1867" dirty="0"/>
              <a:t> (</a:t>
            </a:r>
            <a:r>
              <a:rPr lang="en-GB" sz="1867" dirty="0">
                <a:hlinkClick r:id="rId2"/>
              </a:rPr>
              <a:t>International Organization for Standardization</a:t>
            </a:r>
            <a:r>
              <a:rPr lang="en-GB" sz="1867" dirty="0"/>
              <a:t>), </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an independent, non-governmental, international organization that develops standards to ensure the quality, safety, and efficiency of products, services, and systems).</a:t>
            </a:r>
          </a:p>
          <a:p>
            <a:endPar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spcAft>
                <a:spcPts val="1500"/>
              </a:spcAft>
            </a:pPr>
            <a:r>
              <a:rPr lang="en-GB" sz="1867" dirty="0">
                <a:solidFill>
                  <a:schemeClr val="accent4"/>
                </a:solidFill>
                <a:latin typeface="Open Sans" panose="020B0606030504020204" pitchFamily="34" charset="0"/>
                <a:ea typeface="Open Sans" panose="020B0606030504020204" pitchFamily="34" charset="0"/>
                <a:cs typeface="Open Sans" panose="020B0606030504020204" pitchFamily="34" charset="0"/>
              </a:rPr>
              <a:t>3.-Meet requirements of international legislation and regulation. </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With an ISO standard, companies demonstrate that </a:t>
            </a:r>
            <a:r>
              <a:rPr lang="en-GB" sz="1867" b="1" dirty="0">
                <a:solidFill>
                  <a:srgbClr val="505050"/>
                </a:solidFill>
                <a:latin typeface="Open Sans" panose="020B0606030504020204" pitchFamily="34" charset="0"/>
                <a:ea typeface="Open Sans" panose="020B0606030504020204" pitchFamily="34" charset="0"/>
                <a:cs typeface="Open Sans" panose="020B0606030504020204" pitchFamily="34" charset="0"/>
              </a:rPr>
              <a:t>they meet the requirements of international legislation and regulation and adhere to these</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 An ISO certificate also ensures a reduced risk of liability. Companies show that they are a serious player, which strengthens their competitive position.</a:t>
            </a:r>
          </a:p>
          <a:p>
            <a:pPr fontAlgn="base">
              <a:lnSpc>
                <a:spcPct val="107000"/>
              </a:lnSpc>
              <a:spcAft>
                <a:spcPts val="1500"/>
              </a:spcAft>
            </a:pPr>
            <a:r>
              <a:rPr lang="es-ES" sz="1867" dirty="0">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4.- </a:t>
            </a:r>
            <a:r>
              <a:rPr lang="es-ES" sz="1867" dirty="0" err="1">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To</a:t>
            </a:r>
            <a:r>
              <a:rPr lang="es-ES" sz="1867" dirty="0">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867" dirty="0" err="1">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participate</a:t>
            </a:r>
            <a:r>
              <a:rPr lang="es-ES" sz="1867" dirty="0">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and be </a:t>
            </a:r>
            <a:r>
              <a:rPr lang="es-ES" sz="1867" dirty="0" err="1">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considered</a:t>
            </a:r>
            <a:r>
              <a:rPr lang="es-ES" sz="1867" dirty="0">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in </a:t>
            </a:r>
            <a:r>
              <a:rPr lang="es-ES" sz="1867" dirty="0" err="1">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tenders</a:t>
            </a:r>
            <a:r>
              <a:rPr lang="es-ES" sz="1867" dirty="0">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and </a:t>
            </a:r>
            <a:r>
              <a:rPr lang="es-ES" sz="1867" dirty="0" err="1">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RFPs</a:t>
            </a:r>
            <a:r>
              <a:rPr lang="es-ES" sz="1867" dirty="0">
                <a:solidFill>
                  <a:schemeClr val="accent4">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867" dirty="0">
                <a:solidFill>
                  <a:srgbClr val="505050"/>
                </a:solidFill>
                <a:latin typeface="Open Sans" panose="020B0606030504020204" pitchFamily="34" charset="0"/>
                <a:ea typeface="Open Sans" panose="020B0606030504020204" pitchFamily="34" charset="0"/>
                <a:cs typeface="Open Sans" panose="020B0606030504020204" pitchFamily="34" charset="0"/>
              </a:rPr>
              <a:t>Particularly in the field of tendering, it’s important that companies have an ISO certificate. </a:t>
            </a:r>
            <a:r>
              <a:rPr lang="en-GB" sz="1867" b="1" dirty="0">
                <a:solidFill>
                  <a:srgbClr val="505050"/>
                </a:solidFill>
                <a:latin typeface="Open Sans" panose="020B0606030504020204" pitchFamily="34" charset="0"/>
                <a:ea typeface="Open Sans" panose="020B0606030504020204" pitchFamily="34" charset="0"/>
                <a:cs typeface="Open Sans" panose="020B0606030504020204" pitchFamily="34" charset="0"/>
              </a:rPr>
              <a:t>ISO can also be a requirement to be considered for orders by large contractors or from decentralised government.</a:t>
            </a:r>
          </a:p>
          <a:p>
            <a:pPr fontAlgn="base">
              <a:lnSpc>
                <a:spcPct val="107000"/>
              </a:lnSpc>
              <a:spcAft>
                <a:spcPts val="1500"/>
              </a:spcAft>
            </a:pPr>
            <a:r>
              <a:rPr lang="en-GB" sz="1867" dirty="0">
                <a:solidFill>
                  <a:schemeClr val="accent3"/>
                </a:solidFill>
                <a:latin typeface="Open Sans" panose="020B0606030504020204" pitchFamily="34" charset="0"/>
                <a:ea typeface="Open Sans" panose="020B0606030504020204" pitchFamily="34" charset="0"/>
                <a:cs typeface="Open Sans" panose="020B0606030504020204" pitchFamily="34" charset="0"/>
              </a:rPr>
              <a:t>5. Consistency of standards and quality across industries and nations.</a:t>
            </a:r>
            <a:endParaRPr lang="en-US" sz="1867"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fontAlgn="base">
              <a:lnSpc>
                <a:spcPct val="107000"/>
              </a:lnSpc>
              <a:spcAft>
                <a:spcPts val="1500"/>
              </a:spcAft>
            </a:pPr>
            <a:endParaRPr lang="en-GB" sz="1400" dirty="0">
              <a:latin typeface="Calibri" panose="020F0502020204030204" pitchFamily="34" charset="0"/>
              <a:ea typeface="Yu Mincho" panose="02020400000000000000" pitchFamily="18" charset="-128"/>
              <a:cs typeface="Times New Roman" panose="02020603050405020304" pitchFamily="18" charset="0"/>
            </a:endParaRPr>
          </a:p>
        </p:txBody>
      </p:sp>
      <p:pic>
        <p:nvPicPr>
          <p:cNvPr id="6" name="Graphic 5" descr="Bullseye">
            <a:extLst>
              <a:ext uri="{FF2B5EF4-FFF2-40B4-BE49-F238E27FC236}">
                <a16:creationId xmlns:a16="http://schemas.microsoft.com/office/drawing/2014/main" id="{EE22F603-EEE5-43AF-9BDB-6A2AB6CA88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79" y="2281004"/>
            <a:ext cx="914400" cy="914400"/>
          </a:xfrm>
          <a:prstGeom prst="rect">
            <a:avLst/>
          </a:prstGeom>
        </p:spPr>
      </p:pic>
      <p:pic>
        <p:nvPicPr>
          <p:cNvPr id="8" name="Graphic 7" descr="Lightbulb">
            <a:extLst>
              <a:ext uri="{FF2B5EF4-FFF2-40B4-BE49-F238E27FC236}">
                <a16:creationId xmlns:a16="http://schemas.microsoft.com/office/drawing/2014/main" id="{97CE1CB2-7E3D-4714-8EC0-BB6398733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79" y="933731"/>
            <a:ext cx="914400" cy="914400"/>
          </a:xfrm>
          <a:prstGeom prst="rect">
            <a:avLst/>
          </a:prstGeom>
        </p:spPr>
      </p:pic>
      <p:pic>
        <p:nvPicPr>
          <p:cNvPr id="10" name="Graphic 9" descr="Target Audience">
            <a:extLst>
              <a:ext uri="{FF2B5EF4-FFF2-40B4-BE49-F238E27FC236}">
                <a16:creationId xmlns:a16="http://schemas.microsoft.com/office/drawing/2014/main" id="{EEEA034D-71F6-445D-A9D0-2753DBA62E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763" y="5009869"/>
            <a:ext cx="914400" cy="914400"/>
          </a:xfrm>
          <a:prstGeom prst="rect">
            <a:avLst/>
          </a:prstGeom>
        </p:spPr>
      </p:pic>
      <p:pic>
        <p:nvPicPr>
          <p:cNvPr id="16" name="Graphic 15" descr="Earth Globe   Asia">
            <a:extLst>
              <a:ext uri="{FF2B5EF4-FFF2-40B4-BE49-F238E27FC236}">
                <a16:creationId xmlns:a16="http://schemas.microsoft.com/office/drawing/2014/main" id="{366598C9-AAE4-43F2-AE3D-21B6C332FE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4086" y="3716739"/>
            <a:ext cx="914400" cy="914400"/>
          </a:xfrm>
          <a:prstGeom prst="rect">
            <a:avLst/>
          </a:prstGeom>
        </p:spPr>
      </p:pic>
      <p:pic>
        <p:nvPicPr>
          <p:cNvPr id="5" name="Graphic 4" descr="Map compass">
            <a:extLst>
              <a:ext uri="{FF2B5EF4-FFF2-40B4-BE49-F238E27FC236}">
                <a16:creationId xmlns:a16="http://schemas.microsoft.com/office/drawing/2014/main" id="{AADAED1B-F512-DB17-5C20-C6854855A2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279" y="5994739"/>
            <a:ext cx="914400" cy="914400"/>
          </a:xfrm>
          <a:prstGeom prst="rect">
            <a:avLst/>
          </a:prstGeom>
        </p:spPr>
      </p:pic>
    </p:spTree>
    <p:extLst>
      <p:ext uri="{BB962C8B-B14F-4D97-AF65-F5344CB8AC3E}">
        <p14:creationId xmlns:p14="http://schemas.microsoft.com/office/powerpoint/2010/main" val="354487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49B8-C334-16FC-2097-868E577DE250}"/>
              </a:ext>
            </a:extLst>
          </p:cNvPr>
          <p:cNvSpPr>
            <a:spLocks noGrp="1"/>
          </p:cNvSpPr>
          <p:nvPr>
            <p:ph type="title"/>
          </p:nvPr>
        </p:nvSpPr>
        <p:spPr>
          <a:xfrm>
            <a:off x="442913" y="441366"/>
            <a:ext cx="11306175" cy="935038"/>
          </a:xfrm>
        </p:spPr>
        <p:txBody>
          <a:bodyPr/>
          <a:lstStyle/>
          <a:p>
            <a:r>
              <a:rPr lang="en-US" dirty="0"/>
              <a:t>The DP team managed to get the Certification in several languages as we knew it was important in some countries:</a:t>
            </a:r>
          </a:p>
        </p:txBody>
      </p:sp>
      <p:sp>
        <p:nvSpPr>
          <p:cNvPr id="3" name="Slide Number Placeholder 2">
            <a:extLst>
              <a:ext uri="{FF2B5EF4-FFF2-40B4-BE49-F238E27FC236}">
                <a16:creationId xmlns:a16="http://schemas.microsoft.com/office/drawing/2014/main" id="{9E8368A9-0119-35C3-5390-47619F58FE33}"/>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9</a:t>
            </a:fld>
            <a:endParaRPr lang="en-GB"/>
          </a:p>
        </p:txBody>
      </p:sp>
      <p:pic>
        <p:nvPicPr>
          <p:cNvPr id="4" name="Picture 3">
            <a:extLst>
              <a:ext uri="{FF2B5EF4-FFF2-40B4-BE49-F238E27FC236}">
                <a16:creationId xmlns:a16="http://schemas.microsoft.com/office/drawing/2014/main" id="{E716C055-6D31-F4C8-C31A-D4742F072ED7}"/>
              </a:ext>
            </a:extLst>
          </p:cNvPr>
          <p:cNvPicPr>
            <a:picLocks noChangeAspect="1"/>
          </p:cNvPicPr>
          <p:nvPr/>
        </p:nvPicPr>
        <p:blipFill>
          <a:blip r:embed="rId2"/>
          <a:stretch>
            <a:fillRect/>
          </a:stretch>
        </p:blipFill>
        <p:spPr>
          <a:xfrm>
            <a:off x="189139" y="1906439"/>
            <a:ext cx="2449349" cy="2395399"/>
          </a:xfrm>
          <a:prstGeom prst="rect">
            <a:avLst/>
          </a:prstGeom>
        </p:spPr>
      </p:pic>
      <p:pic>
        <p:nvPicPr>
          <p:cNvPr id="5" name="Picture 4">
            <a:extLst>
              <a:ext uri="{FF2B5EF4-FFF2-40B4-BE49-F238E27FC236}">
                <a16:creationId xmlns:a16="http://schemas.microsoft.com/office/drawing/2014/main" id="{E6824DD6-1E23-1453-E76D-23FA55A0CE69}"/>
              </a:ext>
            </a:extLst>
          </p:cNvPr>
          <p:cNvPicPr>
            <a:picLocks noChangeAspect="1"/>
          </p:cNvPicPr>
          <p:nvPr/>
        </p:nvPicPr>
        <p:blipFill>
          <a:blip r:embed="rId3"/>
          <a:stretch>
            <a:fillRect/>
          </a:stretch>
        </p:blipFill>
        <p:spPr>
          <a:xfrm>
            <a:off x="2902705" y="1696120"/>
            <a:ext cx="1728192" cy="2619375"/>
          </a:xfrm>
          <a:prstGeom prst="rect">
            <a:avLst/>
          </a:prstGeom>
        </p:spPr>
      </p:pic>
      <p:pic>
        <p:nvPicPr>
          <p:cNvPr id="6" name="Picture 5">
            <a:extLst>
              <a:ext uri="{FF2B5EF4-FFF2-40B4-BE49-F238E27FC236}">
                <a16:creationId xmlns:a16="http://schemas.microsoft.com/office/drawing/2014/main" id="{DA102B62-0EFA-9B70-5870-8227C44FEAA8}"/>
              </a:ext>
            </a:extLst>
          </p:cNvPr>
          <p:cNvPicPr>
            <a:picLocks noChangeAspect="1"/>
          </p:cNvPicPr>
          <p:nvPr/>
        </p:nvPicPr>
        <p:blipFill rotWithShape="1">
          <a:blip r:embed="rId4"/>
          <a:srcRect l="33565" b="35250"/>
          <a:stretch/>
        </p:blipFill>
        <p:spPr>
          <a:xfrm>
            <a:off x="4881082" y="1709440"/>
            <a:ext cx="1800200" cy="2622295"/>
          </a:xfrm>
          <a:prstGeom prst="rect">
            <a:avLst/>
          </a:prstGeom>
        </p:spPr>
      </p:pic>
      <p:pic>
        <p:nvPicPr>
          <p:cNvPr id="7" name="Picture 6">
            <a:extLst>
              <a:ext uri="{FF2B5EF4-FFF2-40B4-BE49-F238E27FC236}">
                <a16:creationId xmlns:a16="http://schemas.microsoft.com/office/drawing/2014/main" id="{B7DB03BE-3841-65D8-1DCF-9E5BA3413ED4}"/>
              </a:ext>
            </a:extLst>
          </p:cNvPr>
          <p:cNvPicPr>
            <a:picLocks noChangeAspect="1"/>
          </p:cNvPicPr>
          <p:nvPr/>
        </p:nvPicPr>
        <p:blipFill rotWithShape="1">
          <a:blip r:embed="rId5"/>
          <a:srcRect l="27081" r="12085"/>
          <a:stretch/>
        </p:blipFill>
        <p:spPr>
          <a:xfrm>
            <a:off x="9357395" y="1682463"/>
            <a:ext cx="2391693" cy="2622295"/>
          </a:xfrm>
          <a:prstGeom prst="rect">
            <a:avLst/>
          </a:prstGeom>
        </p:spPr>
      </p:pic>
      <p:pic>
        <p:nvPicPr>
          <p:cNvPr id="1028" name="Picture 4" descr="A stereotypical German man wearing … – License Images – 11287957 ❘ StockFood">
            <a:extLst>
              <a:ext uri="{FF2B5EF4-FFF2-40B4-BE49-F238E27FC236}">
                <a16:creationId xmlns:a16="http://schemas.microsoft.com/office/drawing/2014/main" id="{B813FA5C-4266-6AE5-4FEA-3A26F5328A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104" y="1692187"/>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A6ADB8-531F-1FDD-5FD1-ED53E1533061}"/>
              </a:ext>
            </a:extLst>
          </p:cNvPr>
          <p:cNvSpPr txBox="1"/>
          <p:nvPr/>
        </p:nvSpPr>
        <p:spPr>
          <a:xfrm>
            <a:off x="623392" y="4941168"/>
            <a:ext cx="1152128" cy="400110"/>
          </a:xfrm>
          <a:prstGeom prst="rect">
            <a:avLst/>
          </a:prstGeom>
          <a:noFill/>
        </p:spPr>
        <p:txBody>
          <a:bodyPr wrap="square" rtlCol="0">
            <a:spAutoFit/>
          </a:bodyPr>
          <a:lstStyle/>
          <a:p>
            <a:pPr algn="l"/>
            <a:r>
              <a:rPr lang="en-US" sz="2000" dirty="0">
                <a:solidFill>
                  <a:schemeClr val="accent2"/>
                </a:solidFill>
              </a:rPr>
              <a:t>English</a:t>
            </a:r>
          </a:p>
        </p:txBody>
      </p:sp>
      <p:sp>
        <p:nvSpPr>
          <p:cNvPr id="10" name="TextBox 9">
            <a:extLst>
              <a:ext uri="{FF2B5EF4-FFF2-40B4-BE49-F238E27FC236}">
                <a16:creationId xmlns:a16="http://schemas.microsoft.com/office/drawing/2014/main" id="{42544A27-407C-55E9-8DE8-CA34E00CB9D0}"/>
              </a:ext>
            </a:extLst>
          </p:cNvPr>
          <p:cNvSpPr txBox="1"/>
          <p:nvPr/>
        </p:nvSpPr>
        <p:spPr>
          <a:xfrm>
            <a:off x="2855640" y="4977780"/>
            <a:ext cx="6100762" cy="369332"/>
          </a:xfrm>
          <a:prstGeom prst="rect">
            <a:avLst/>
          </a:prstGeom>
          <a:noFill/>
        </p:spPr>
        <p:txBody>
          <a:bodyPr wrap="square">
            <a:spAutoFit/>
          </a:bodyPr>
          <a:lstStyle/>
          <a:p>
            <a:pPr algn="l"/>
            <a:r>
              <a:rPr lang="en-US" dirty="0">
                <a:solidFill>
                  <a:schemeClr val="accent2"/>
                </a:solidFill>
              </a:rPr>
              <a:t>Italian</a:t>
            </a:r>
            <a:endParaRPr lang="en-US" sz="1800" dirty="0">
              <a:solidFill>
                <a:schemeClr val="accent2"/>
              </a:solidFill>
            </a:endParaRPr>
          </a:p>
        </p:txBody>
      </p:sp>
      <p:sp>
        <p:nvSpPr>
          <p:cNvPr id="12" name="TextBox 11">
            <a:extLst>
              <a:ext uri="{FF2B5EF4-FFF2-40B4-BE49-F238E27FC236}">
                <a16:creationId xmlns:a16="http://schemas.microsoft.com/office/drawing/2014/main" id="{052A1693-9C2C-05CD-4B3C-889C82146AA8}"/>
              </a:ext>
            </a:extLst>
          </p:cNvPr>
          <p:cNvSpPr txBox="1"/>
          <p:nvPr/>
        </p:nvSpPr>
        <p:spPr>
          <a:xfrm>
            <a:off x="4881082" y="4977780"/>
            <a:ext cx="6100762" cy="369332"/>
          </a:xfrm>
          <a:prstGeom prst="rect">
            <a:avLst/>
          </a:prstGeom>
          <a:noFill/>
        </p:spPr>
        <p:txBody>
          <a:bodyPr wrap="square">
            <a:spAutoFit/>
          </a:bodyPr>
          <a:lstStyle/>
          <a:p>
            <a:pPr algn="l"/>
            <a:r>
              <a:rPr lang="en-US" sz="1800" dirty="0">
                <a:solidFill>
                  <a:schemeClr val="accent2"/>
                </a:solidFill>
              </a:rPr>
              <a:t>Spanish</a:t>
            </a:r>
          </a:p>
        </p:txBody>
      </p:sp>
      <p:sp>
        <p:nvSpPr>
          <p:cNvPr id="14" name="TextBox 13">
            <a:extLst>
              <a:ext uri="{FF2B5EF4-FFF2-40B4-BE49-F238E27FC236}">
                <a16:creationId xmlns:a16="http://schemas.microsoft.com/office/drawing/2014/main" id="{219E6375-BA25-E764-B814-C61206921819}"/>
              </a:ext>
            </a:extLst>
          </p:cNvPr>
          <p:cNvSpPr txBox="1"/>
          <p:nvPr/>
        </p:nvSpPr>
        <p:spPr>
          <a:xfrm>
            <a:off x="6986141" y="4977780"/>
            <a:ext cx="6100762" cy="369332"/>
          </a:xfrm>
          <a:prstGeom prst="rect">
            <a:avLst/>
          </a:prstGeom>
          <a:noFill/>
        </p:spPr>
        <p:txBody>
          <a:bodyPr wrap="square">
            <a:spAutoFit/>
          </a:bodyPr>
          <a:lstStyle/>
          <a:p>
            <a:pPr algn="l"/>
            <a:r>
              <a:rPr lang="en-US" dirty="0">
                <a:solidFill>
                  <a:schemeClr val="accent2"/>
                </a:solidFill>
              </a:rPr>
              <a:t>German</a:t>
            </a:r>
            <a:endParaRPr lang="en-US" sz="1800" dirty="0">
              <a:solidFill>
                <a:schemeClr val="accent2"/>
              </a:solidFill>
            </a:endParaRPr>
          </a:p>
        </p:txBody>
      </p:sp>
      <p:sp>
        <p:nvSpPr>
          <p:cNvPr id="16" name="TextBox 15">
            <a:extLst>
              <a:ext uri="{FF2B5EF4-FFF2-40B4-BE49-F238E27FC236}">
                <a16:creationId xmlns:a16="http://schemas.microsoft.com/office/drawing/2014/main" id="{DC23B6E9-5DCF-C04F-CC1E-7723D1F6061F}"/>
              </a:ext>
            </a:extLst>
          </p:cNvPr>
          <p:cNvSpPr txBox="1"/>
          <p:nvPr/>
        </p:nvSpPr>
        <p:spPr>
          <a:xfrm>
            <a:off x="9304759" y="4916841"/>
            <a:ext cx="6543674" cy="369332"/>
          </a:xfrm>
          <a:prstGeom prst="rect">
            <a:avLst/>
          </a:prstGeom>
          <a:noFill/>
        </p:spPr>
        <p:txBody>
          <a:bodyPr wrap="square">
            <a:spAutoFit/>
          </a:bodyPr>
          <a:lstStyle/>
          <a:p>
            <a:pPr algn="l"/>
            <a:r>
              <a:rPr lang="en-US" dirty="0">
                <a:solidFill>
                  <a:schemeClr val="accent2"/>
                </a:solidFill>
              </a:rPr>
              <a:t>French</a:t>
            </a:r>
            <a:endParaRPr lang="en-US" sz="1800" dirty="0">
              <a:solidFill>
                <a:schemeClr val="accent2"/>
              </a:solidFill>
            </a:endParaRPr>
          </a:p>
        </p:txBody>
      </p:sp>
    </p:spTree>
    <p:extLst>
      <p:ext uri="{BB962C8B-B14F-4D97-AF65-F5344CB8AC3E}">
        <p14:creationId xmlns:p14="http://schemas.microsoft.com/office/powerpoint/2010/main" val="463998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lt 2021">
  <a:themeElements>
    <a:clrScheme name="Colt">
      <a:dk1>
        <a:srgbClr val="000000"/>
      </a:dk1>
      <a:lt1>
        <a:srgbClr val="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resentation12" id="{DFF41FB1-2E06-3043-9273-FB914C29CCCB}" vid="{6A1AC2D4-246E-144F-9A0B-80F3FB793393}"/>
    </a:ext>
  </a:extLst>
</a:theme>
</file>

<file path=ppt/theme/theme2.xml><?xml version="1.0" encoding="utf-8"?>
<a:theme xmlns:a="http://schemas.openxmlformats.org/drawingml/2006/main" name="1_Colt 2021">
  <a:themeElements>
    <a:clrScheme name="Colt">
      <a:dk1>
        <a:srgbClr val="000000"/>
      </a:dk1>
      <a:lt1>
        <a:srgbClr val="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resentation12" id="{DFF41FB1-2E06-3043-9273-FB914C29CCCB}" vid="{DD5A784D-8BF8-7A4A-BE11-7CA8B69279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5bfa1e0-68a4-48cc-91a1-25722419fec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C09C13960B464CAC269BFE2D237C5E" ma:contentTypeVersion="17" ma:contentTypeDescription="Create a new document." ma:contentTypeScope="" ma:versionID="ec5fbdbac725259b433ed835e8a48261">
  <xsd:schema xmlns:xsd="http://www.w3.org/2001/XMLSchema" xmlns:xs="http://www.w3.org/2001/XMLSchema" xmlns:p="http://schemas.microsoft.com/office/2006/metadata/properties" xmlns:ns3="f5bfa1e0-68a4-48cc-91a1-25722419fecb" xmlns:ns4="16a85959-e3e1-4a97-887e-8efd4d9ff913" targetNamespace="http://schemas.microsoft.com/office/2006/metadata/properties" ma:root="true" ma:fieldsID="75f7d3ec9a07c0df23f1a0a076a8cc5f" ns3:_="" ns4:_="">
    <xsd:import namespace="f5bfa1e0-68a4-48cc-91a1-25722419fecb"/>
    <xsd:import namespace="16a85959-e3e1-4a97-887e-8efd4d9ff9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LengthInSeconds"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bfa1e0-68a4-48cc-91a1-25722419fe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a85959-e3e1-4a97-887e-8efd4d9ff9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62FBF8-C3C0-4B02-A512-8D6D2AEAD46C}">
  <ds:schemaRefs>
    <ds:schemaRef ds:uri="http://schemas.microsoft.com/sharepoint/v3/contenttype/forms"/>
  </ds:schemaRefs>
</ds:datastoreItem>
</file>

<file path=customXml/itemProps2.xml><?xml version="1.0" encoding="utf-8"?>
<ds:datastoreItem xmlns:ds="http://schemas.openxmlformats.org/officeDocument/2006/customXml" ds:itemID="{973288E6-6454-4D93-B108-2A4F85B95AD3}">
  <ds:schemaRefs>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16a85959-e3e1-4a97-887e-8efd4d9ff913"/>
    <ds:schemaRef ds:uri="f5bfa1e0-68a4-48cc-91a1-25722419fecb"/>
  </ds:schemaRefs>
</ds:datastoreItem>
</file>

<file path=customXml/itemProps3.xml><?xml version="1.0" encoding="utf-8"?>
<ds:datastoreItem xmlns:ds="http://schemas.openxmlformats.org/officeDocument/2006/customXml" ds:itemID="{03AD7A17-59E0-4B2C-BA7A-D1710728A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bfa1e0-68a4-48cc-91a1-25722419fecb"/>
    <ds:schemaRef ds:uri="16a85959-e3e1-4a97-887e-8efd4d9ff9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1750</Words>
  <Application>Microsoft Office PowerPoint</Application>
  <PresentationFormat>Widescreen</PresentationFormat>
  <Paragraphs>154</Paragraphs>
  <Slides>21</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Microsoft JhengHei</vt:lpstr>
      <vt:lpstr>Arial</vt:lpstr>
      <vt:lpstr>Calibri</vt:lpstr>
      <vt:lpstr>Open Sans</vt:lpstr>
      <vt:lpstr>Wingdings</vt:lpstr>
      <vt:lpstr>Colt 2021</vt:lpstr>
      <vt:lpstr>1_Colt 2021</vt:lpstr>
      <vt:lpstr>think-cell Slide</vt:lpstr>
      <vt:lpstr> Welcome to our Global Sales Celebration session March 13 and 14, 2024!!  </vt:lpstr>
      <vt:lpstr>New ISO 27701 Privacy Certification  as a selling Global competitive advantage  on TOP of the BCRs </vt:lpstr>
      <vt:lpstr>Agenda</vt:lpstr>
      <vt:lpstr>New ISO27701 Privacy Certification </vt:lpstr>
      <vt:lpstr>Pleased to announce that Colt achieved ISO27701 Privacy Certification</vt:lpstr>
      <vt:lpstr>The scope of ISO27701 Privacy Certification for Colt is: </vt:lpstr>
      <vt:lpstr> Let us tell you what ISO27701 Privacy Certification is</vt:lpstr>
      <vt:lpstr>Can you imagine which the benefits of ISO27701 for Colt are? We tell you:</vt:lpstr>
      <vt:lpstr>The DP team managed to get the Certification in several languages as we knew it was important in some countries:</vt:lpstr>
      <vt:lpstr>ISO 27701 as a selling Global competitive advantage </vt:lpstr>
      <vt:lpstr> </vt:lpstr>
      <vt:lpstr>How ISO27701 can be used as a competitive advantage</vt:lpstr>
      <vt:lpstr>ISO 27701 on TOP of the BCRs </vt:lpstr>
      <vt:lpstr>Don’t forget to get credit of Colt´s  BCRs. You will find all useful information here</vt:lpstr>
      <vt:lpstr>BCRs are a valuable competitive advantage for Colt, now, with ISO27701 on TOP of BCRs, Colt is the unique Telco with the best Privacy Compliance Certifications in the world   </vt:lpstr>
      <vt:lpstr>It was challenging to get  the ISO27701 Privacy Certification</vt:lpstr>
      <vt:lpstr>So we want to use this session also to be grateful with all people involved around all Countries and Business Units</vt:lpstr>
      <vt:lpstr>PowerPoint Presentation</vt:lpstr>
      <vt:lpstr>The DP team has placed several artefacts available for you to self- serve and optimize the use of ISO27701 Privacy Certification, more will come as per your request… so… REQUEST ..</vt:lpstr>
      <vt:lpstr>Questions?  (please any suggestion, question or request send it to gdpr@colt.net)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Security Forum</dc:title>
  <dc:creator>Eales, Nathan</dc:creator>
  <cp:lastModifiedBy>Sirera, Cristina</cp:lastModifiedBy>
  <cp:revision>29</cp:revision>
  <dcterms:created xsi:type="dcterms:W3CDTF">2023-09-05T08:40:22Z</dcterms:created>
  <dcterms:modified xsi:type="dcterms:W3CDTF">2024-04-11T11:57:40Z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0x010100DEC09C13960B464CAC269BFE2D237C5E</vt:lpwstr>
  </property>
</Properties>
</file>