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MpJZsxinOjyNVvNmqh8BN+0A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PowerPoint has a checker to help you with this. It is a quick and simple way of making sure that there are no major accessibility challenges in your deck. Using it is simple and can be found on the review tab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PowerPoint has a checker to help you with this. It is a quick and simple way of making sure that there are no major accessibility challenges in your deck. Using it is simple and can be found on the review tab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PowerPoint has a checker to help you with this. It is a quick and simple way of making sure that there are no major accessibility challenges in your deck. Using it is simple and can be found on the review tab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/>
          <p:nvPr/>
        </p:nvSpPr>
        <p:spPr>
          <a:xfrm>
            <a:off x="8294298" y="3548885"/>
            <a:ext cx="931331" cy="931329"/>
          </a:xfrm>
          <a:prstGeom prst="ellipse">
            <a:avLst/>
          </a:prstGeom>
          <a:gradFill>
            <a:gsLst>
              <a:gs pos="0">
                <a:srgbClr val="500091">
                  <a:alpha val="7843"/>
                </a:srgbClr>
              </a:gs>
              <a:gs pos="54000">
                <a:srgbClr val="500091">
                  <a:alpha val="84705"/>
                </a:srgbClr>
              </a:gs>
              <a:gs pos="100000">
                <a:srgbClr val="500091">
                  <a:alpha val="84705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/>
          <p:nvPr/>
        </p:nvSpPr>
        <p:spPr>
          <a:xfrm rot="3600000">
            <a:off x="12038485" y="1926196"/>
            <a:ext cx="340125" cy="1573824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3"/>
              </a:gs>
              <a:gs pos="33000">
                <a:schemeClr val="accent3"/>
              </a:gs>
              <a:gs pos="76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/>
          <p:nvPr/>
        </p:nvSpPr>
        <p:spPr>
          <a:xfrm>
            <a:off x="11805916" y="5227157"/>
            <a:ext cx="314405" cy="314405"/>
          </a:xfrm>
          <a:prstGeom prst="ellipse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1000">
                <a:srgbClr val="FFFFFF">
                  <a:alpha val="20000"/>
                </a:srgbClr>
              </a:gs>
              <a:gs pos="77000">
                <a:srgbClr val="FFFFFF">
                  <a:alpha val="84705"/>
                </a:srgbClr>
              </a:gs>
              <a:gs pos="100000">
                <a:srgbClr val="FFFFFF">
                  <a:alpha val="84705"/>
                </a:srgbClr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8184232" y="476672"/>
            <a:ext cx="3764441" cy="3764441"/>
          </a:xfrm>
          <a:prstGeom prst="ellipse">
            <a:avLst/>
          </a:prstGeom>
          <a:gradFill>
            <a:gsLst>
              <a:gs pos="0">
                <a:srgbClr val="00D7BD">
                  <a:alpha val="1960"/>
                </a:srgbClr>
              </a:gs>
              <a:gs pos="6000">
                <a:srgbClr val="00D7BD">
                  <a:alpha val="1960"/>
                </a:srgbClr>
              </a:gs>
              <a:gs pos="57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7966767" y="257514"/>
            <a:ext cx="1366032" cy="1366032"/>
          </a:xfrm>
          <a:prstGeom prst="donut">
            <a:avLst>
              <a:gd fmla="val 1743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/>
          <p:nvPr/>
        </p:nvSpPr>
        <p:spPr>
          <a:xfrm rot="3600000">
            <a:off x="9743900" y="4079217"/>
            <a:ext cx="796273" cy="3953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4"/>
              </a:gs>
              <a:gs pos="30000">
                <a:schemeClr val="accent4"/>
              </a:gs>
              <a:gs pos="100000">
                <a:srgbClr val="50009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/>
          <p:nvPr/>
        </p:nvSpPr>
        <p:spPr>
          <a:xfrm rot="3600000">
            <a:off x="7645459" y="4013801"/>
            <a:ext cx="1234980" cy="49749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D7BD">
                  <a:alpha val="9803"/>
                </a:srgbClr>
              </a:gs>
              <a:gs pos="41000">
                <a:schemeClr val="accent1"/>
              </a:gs>
              <a:gs pos="100000">
                <a:schemeClr val="accent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/>
          <p:nvPr/>
        </p:nvSpPr>
        <p:spPr>
          <a:xfrm rot="3600000">
            <a:off x="10312872" y="6210190"/>
            <a:ext cx="171800" cy="1297958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/>
          <p:nvPr/>
        </p:nvSpPr>
        <p:spPr>
          <a:xfrm rot="3600000">
            <a:off x="11664668" y="2451242"/>
            <a:ext cx="796273" cy="2741517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42000">
                <a:schemeClr val="accent6"/>
              </a:gs>
              <a:gs pos="83000">
                <a:srgbClr val="EF476F">
                  <a:alpha val="0"/>
                </a:srgbClr>
              </a:gs>
              <a:gs pos="100000">
                <a:srgbClr val="EF476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11658774" y="1533818"/>
            <a:ext cx="462455" cy="462454"/>
          </a:xfrm>
          <a:prstGeom prst="ellipse">
            <a:avLst/>
          </a:prstGeom>
          <a:gradFill>
            <a:gsLst>
              <a:gs pos="0">
                <a:srgbClr val="00D7BD">
                  <a:alpha val="0"/>
                </a:srgbClr>
              </a:gs>
              <a:gs pos="11000">
                <a:srgbClr val="00D7BD">
                  <a:alpha val="0"/>
                </a:srgbClr>
              </a:gs>
              <a:gs pos="77000">
                <a:srgbClr val="00D7BD">
                  <a:alpha val="84705"/>
                </a:srgbClr>
              </a:gs>
              <a:gs pos="100000">
                <a:srgbClr val="00D7BD">
                  <a:alpha val="84705"/>
                </a:srgbClr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 rot="3600000">
            <a:off x="6991995" y="2973278"/>
            <a:ext cx="924886" cy="619498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C43D">
                  <a:alpha val="80000"/>
                </a:srgbClr>
              </a:gs>
              <a:gs pos="28000">
                <a:srgbClr val="FFC43D">
                  <a:alpha val="80000"/>
                </a:srgbClr>
              </a:gs>
              <a:gs pos="100000">
                <a:srgbClr val="FFC43D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>
            <p:ph type="ctrTitle"/>
          </p:nvPr>
        </p:nvSpPr>
        <p:spPr>
          <a:xfrm>
            <a:off x="1343025" y="2286000"/>
            <a:ext cx="5616575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b="1" i="0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343025" y="4170008"/>
            <a:ext cx="5597668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29" name="Google Shape;29;p17"/>
          <p:cNvGrpSpPr/>
          <p:nvPr/>
        </p:nvGrpSpPr>
        <p:grpSpPr>
          <a:xfrm>
            <a:off x="471601" y="443753"/>
            <a:ext cx="1087896" cy="425720"/>
            <a:chOff x="3562350" y="3567113"/>
            <a:chExt cx="3476625" cy="1360487"/>
          </a:xfrm>
        </p:grpSpPr>
        <p:sp>
          <p:nvSpPr>
            <p:cNvPr id="30" name="Google Shape;30;p17"/>
            <p:cNvSpPr/>
            <p:nvPr/>
          </p:nvSpPr>
          <p:spPr>
            <a:xfrm>
              <a:off x="4710113" y="3800475"/>
              <a:ext cx="1136650" cy="1127125"/>
            </a:xfrm>
            <a:custGeom>
              <a:rect b="b" l="l" r="r" t="t"/>
              <a:pathLst>
                <a:path extrusionOk="0" h="3130" w="3158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5969000" y="3567113"/>
              <a:ext cx="455613" cy="1338262"/>
            </a:xfrm>
            <a:custGeom>
              <a:rect b="b" l="l" r="r" t="t"/>
              <a:pathLst>
                <a:path extrusionOk="0" h="3717" w="1264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3562350" y="3786188"/>
              <a:ext cx="1069975" cy="1127125"/>
            </a:xfrm>
            <a:custGeom>
              <a:rect b="b" l="l" r="r" t="t"/>
              <a:pathLst>
                <a:path extrusionOk="0" h="3132" w="2971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6546850" y="3575050"/>
              <a:ext cx="492125" cy="1338263"/>
            </a:xfrm>
            <a:custGeom>
              <a:rect b="b" l="l" r="r" t="t"/>
              <a:pathLst>
                <a:path extrusionOk="0" h="3718" w="1365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l">
              <a:lnSpc>
                <a:spcPct val="11276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1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98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 showMasterSp="0">
  <p:cSld name="13_Title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>
            <p:ph idx="2" type="pic"/>
          </p:nvPr>
        </p:nvSpPr>
        <p:spPr>
          <a:xfrm>
            <a:off x="7042068" y="0"/>
            <a:ext cx="5149932" cy="5878512"/>
          </a:xfrm>
          <a:prstGeom prst="rect">
            <a:avLst/>
          </a:prstGeom>
          <a:solidFill>
            <a:schemeClr val="accent1">
              <a:alpha val="14901"/>
            </a:schemeClr>
          </a:solidFill>
          <a:ln>
            <a:noFill/>
          </a:ln>
        </p:spPr>
      </p:sp>
      <p:sp>
        <p:nvSpPr>
          <p:cNvPr id="168" name="Google Shape;168;p26"/>
          <p:cNvSpPr/>
          <p:nvPr/>
        </p:nvSpPr>
        <p:spPr>
          <a:xfrm>
            <a:off x="-2885569" y="4794615"/>
            <a:ext cx="5269730" cy="5269730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7642275" y="5092197"/>
            <a:ext cx="343503" cy="343503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6592402" y="5132386"/>
            <a:ext cx="166006" cy="166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6463343" y="6006191"/>
            <a:ext cx="711156" cy="713781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 rot="3600000">
            <a:off x="11387879" y="2443105"/>
            <a:ext cx="313421" cy="141632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63000">
                <a:schemeClr val="accent6"/>
              </a:gs>
              <a:gs pos="100000">
                <a:srgbClr val="EF476F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/>
          <p:nvPr/>
        </p:nvSpPr>
        <p:spPr>
          <a:xfrm rot="3600000">
            <a:off x="9932837" y="2278749"/>
            <a:ext cx="1342757" cy="3856608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 rot="3600000">
            <a:off x="10545000" y="5063818"/>
            <a:ext cx="918613" cy="3208835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10651084" y="5481320"/>
            <a:ext cx="1570202" cy="157020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 rot="3600000">
            <a:off x="10802728" y="3617938"/>
            <a:ext cx="1526733" cy="3424824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52999">
                <a:schemeClr val="accent1"/>
              </a:gs>
              <a:gs pos="86000">
                <a:srgbClr val="00D7BD">
                  <a:alpha val="0"/>
                </a:srgbClr>
              </a:gs>
              <a:gs pos="100000">
                <a:srgbClr val="00D7BD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 rot="3600000">
            <a:off x="9058942" y="3555681"/>
            <a:ext cx="2249432" cy="412969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42000">
                <a:schemeClr val="accent6"/>
              </a:gs>
              <a:gs pos="100000">
                <a:srgbClr val="EF476F">
                  <a:alpha val="12941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 rot="3600000">
            <a:off x="10627903" y="3465319"/>
            <a:ext cx="734621" cy="256375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3"/>
              </a:gs>
              <a:gs pos="47000">
                <a:schemeClr val="accent3"/>
              </a:gs>
              <a:gs pos="86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8827303" y="6131182"/>
            <a:ext cx="1298298" cy="1298298"/>
          </a:xfrm>
          <a:prstGeom prst="ellipse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9876592" y="4136698"/>
            <a:ext cx="90548" cy="90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11682903" y="6155409"/>
            <a:ext cx="115247" cy="11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15601056" y="4899953"/>
            <a:ext cx="2814158" cy="2814158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26"/>
          <p:cNvGrpSpPr/>
          <p:nvPr/>
        </p:nvGrpSpPr>
        <p:grpSpPr>
          <a:xfrm>
            <a:off x="471601" y="443753"/>
            <a:ext cx="1087896" cy="425720"/>
            <a:chOff x="3562350" y="3567113"/>
            <a:chExt cx="3476625" cy="1360487"/>
          </a:xfrm>
        </p:grpSpPr>
        <p:sp>
          <p:nvSpPr>
            <p:cNvPr id="184" name="Google Shape;184;p26"/>
            <p:cNvSpPr/>
            <p:nvPr/>
          </p:nvSpPr>
          <p:spPr>
            <a:xfrm>
              <a:off x="4710113" y="3800475"/>
              <a:ext cx="1136650" cy="1127125"/>
            </a:xfrm>
            <a:custGeom>
              <a:rect b="b" l="l" r="r" t="t"/>
              <a:pathLst>
                <a:path extrusionOk="0" h="3130" w="3158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5969000" y="3567113"/>
              <a:ext cx="455613" cy="1338262"/>
            </a:xfrm>
            <a:custGeom>
              <a:rect b="b" l="l" r="r" t="t"/>
              <a:pathLst>
                <a:path extrusionOk="0" h="3717" w="1264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562350" y="3786188"/>
              <a:ext cx="1069975" cy="1127125"/>
            </a:xfrm>
            <a:custGeom>
              <a:rect b="b" l="l" r="r" t="t"/>
              <a:pathLst>
                <a:path extrusionOk="0" h="3132" w="2971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6546850" y="3575050"/>
              <a:ext cx="492125" cy="1338263"/>
            </a:xfrm>
            <a:custGeom>
              <a:rect b="b" l="l" r="r" t="t"/>
              <a:pathLst>
                <a:path extrusionOk="0" h="3718" w="1365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26"/>
          <p:cNvSpPr txBox="1"/>
          <p:nvPr>
            <p:ph type="ctrTitle"/>
          </p:nvPr>
        </p:nvSpPr>
        <p:spPr>
          <a:xfrm>
            <a:off x="1343025" y="2286000"/>
            <a:ext cx="5616575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b="1" i="0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" type="subTitle"/>
          </p:nvPr>
        </p:nvSpPr>
        <p:spPr>
          <a:xfrm>
            <a:off x="1343025" y="4170008"/>
            <a:ext cx="5597668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10" type="dt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l">
              <a:lnSpc>
                <a:spcPct val="11276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1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v1" type="obj">
  <p:cSld name="OBJEC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4111992" y="2450971"/>
            <a:ext cx="451556" cy="733784"/>
          </a:xfrm>
          <a:custGeom>
            <a:rect b="b" l="l" r="r" t="t"/>
            <a:pathLst>
              <a:path extrusionOk="0" h="172" w="107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4114895" y="1375617"/>
            <a:ext cx="1956741" cy="2013191"/>
          </a:xfrm>
          <a:custGeom>
            <a:rect b="b" l="l" r="r" t="t"/>
            <a:pathLst>
              <a:path extrusionOk="0" h="471" w="457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-8459" y="3316452"/>
            <a:ext cx="2709334" cy="3066821"/>
          </a:xfrm>
          <a:custGeom>
            <a:rect b="b" l="l" r="r" t="t"/>
            <a:pathLst>
              <a:path extrusionOk="0" h="719" w="633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2980591" y="2149933"/>
            <a:ext cx="1831763" cy="1839584"/>
          </a:xfrm>
          <a:custGeom>
            <a:rect b="b" l="l" r="r" t="t"/>
            <a:pathLst>
              <a:path extrusionOk="0" h="1839584" w="1831763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9971852" y="3241193"/>
            <a:ext cx="2220148" cy="2803413"/>
          </a:xfrm>
          <a:custGeom>
            <a:rect b="b" l="l" r="r" t="t"/>
            <a:pathLst>
              <a:path extrusionOk="0" h="655" w="522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>
            <p:ph type="title"/>
          </p:nvPr>
        </p:nvSpPr>
        <p:spPr>
          <a:xfrm>
            <a:off x="442914" y="1375616"/>
            <a:ext cx="2709334" cy="2053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6300316" y="1376364"/>
            <a:ext cx="5448770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v2">
  <p:cSld name="Agenda v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4111992" y="2450971"/>
            <a:ext cx="451556" cy="733784"/>
          </a:xfrm>
          <a:custGeom>
            <a:rect b="b" l="l" r="r" t="t"/>
            <a:pathLst>
              <a:path extrusionOk="0" h="172" w="107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4114895" y="1375617"/>
            <a:ext cx="1956741" cy="2013191"/>
          </a:xfrm>
          <a:custGeom>
            <a:rect b="b" l="l" r="r" t="t"/>
            <a:pathLst>
              <a:path extrusionOk="0" h="471" w="457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-8459" y="3316452"/>
            <a:ext cx="2709334" cy="3066821"/>
          </a:xfrm>
          <a:custGeom>
            <a:rect b="b" l="l" r="r" t="t"/>
            <a:pathLst>
              <a:path extrusionOk="0" h="719" w="633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2980591" y="2149933"/>
            <a:ext cx="1831763" cy="1839584"/>
          </a:xfrm>
          <a:custGeom>
            <a:rect b="b" l="l" r="r" t="t"/>
            <a:pathLst>
              <a:path extrusionOk="0" h="1839584" w="1831763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9971852" y="3241193"/>
            <a:ext cx="2220148" cy="2803413"/>
          </a:xfrm>
          <a:custGeom>
            <a:rect b="b" l="l" r="r" t="t"/>
            <a:pathLst>
              <a:path extrusionOk="0" h="655" w="522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442914" y="1375616"/>
            <a:ext cx="2709334" cy="2053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6300316" y="1376364"/>
            <a:ext cx="5448770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442910" y="1376363"/>
            <a:ext cx="5328593" cy="593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1" name="Google Shape;211;p29"/>
          <p:cNvSpPr txBox="1"/>
          <p:nvPr>
            <p:ph idx="2" type="body"/>
          </p:nvPr>
        </p:nvSpPr>
        <p:spPr>
          <a:xfrm>
            <a:off x="442911" y="1969477"/>
            <a:ext cx="5328593" cy="4196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12" name="Google Shape;212;p29"/>
          <p:cNvSpPr txBox="1"/>
          <p:nvPr>
            <p:ph idx="3" type="body"/>
          </p:nvPr>
        </p:nvSpPr>
        <p:spPr>
          <a:xfrm>
            <a:off x="6096000" y="1376363"/>
            <a:ext cx="5328591" cy="593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3" name="Google Shape;213;p29"/>
          <p:cNvSpPr txBox="1"/>
          <p:nvPr>
            <p:ph idx="4" type="body"/>
          </p:nvPr>
        </p:nvSpPr>
        <p:spPr>
          <a:xfrm>
            <a:off x="6095999" y="1969477"/>
            <a:ext cx="5328593" cy="4196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29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/>
          <p:nvPr/>
        </p:nvSpPr>
        <p:spPr>
          <a:xfrm>
            <a:off x="0" y="2991549"/>
            <a:ext cx="921920" cy="1825043"/>
          </a:xfrm>
          <a:custGeom>
            <a:rect b="b" l="l" r="r" t="t"/>
            <a:pathLst>
              <a:path extrusionOk="0" h="427" w="215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8851840" y="4675650"/>
            <a:ext cx="1937932" cy="2013191"/>
          </a:xfrm>
          <a:custGeom>
            <a:rect b="b" l="l" r="r" t="t"/>
            <a:pathLst>
              <a:path extrusionOk="0" h="470" w="456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10169576" y="1947508"/>
            <a:ext cx="451556" cy="733772"/>
          </a:xfrm>
          <a:custGeom>
            <a:rect b="b" l="l" r="r" t="t"/>
            <a:pathLst>
              <a:path extrusionOk="0" h="173" w="107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670862" y="1752545"/>
            <a:ext cx="1937920" cy="2013179"/>
          </a:xfrm>
          <a:custGeom>
            <a:rect b="b" l="l" r="r" t="t"/>
            <a:pathLst>
              <a:path extrusionOk="0" h="470" w="456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9938039" y="1147698"/>
            <a:ext cx="1937932" cy="1843852"/>
          </a:xfrm>
          <a:custGeom>
            <a:rect b="b" l="l" r="r" t="t"/>
            <a:pathLst>
              <a:path extrusionOk="0" h="433" w="456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9877772" y="1825031"/>
            <a:ext cx="752593" cy="1128889"/>
          </a:xfrm>
          <a:custGeom>
            <a:rect b="b" l="l" r="r" t="t"/>
            <a:pathLst>
              <a:path extrusionOk="0" h="266" w="177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9877772" y="1825031"/>
            <a:ext cx="752593" cy="1128889"/>
          </a:xfrm>
          <a:custGeom>
            <a:rect b="b" l="l" r="r" t="t"/>
            <a:pathLst>
              <a:path extrusionOk="0" h="266" w="177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714963" y="4280365"/>
            <a:ext cx="5531556" cy="2577635"/>
          </a:xfrm>
          <a:custGeom>
            <a:rect b="b" l="l" r="r" t="t"/>
            <a:pathLst>
              <a:path extrusionOk="0" h="605" w="1298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10065920" y="3236148"/>
            <a:ext cx="2126080" cy="2690512"/>
          </a:xfrm>
          <a:custGeom>
            <a:rect b="b" l="l" r="r" t="t"/>
            <a:pathLst>
              <a:path extrusionOk="0" h="632" w="499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4477926" y="0"/>
            <a:ext cx="3988741" cy="1712142"/>
          </a:xfrm>
          <a:custGeom>
            <a:rect b="b" l="l" r="r" t="t"/>
            <a:pathLst>
              <a:path extrusionOk="0" h="400" w="934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 txBox="1"/>
          <p:nvPr>
            <p:ph type="title"/>
          </p:nvPr>
        </p:nvSpPr>
        <p:spPr>
          <a:xfrm>
            <a:off x="1343025" y="2083034"/>
            <a:ext cx="7200900" cy="161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1343025" y="3066707"/>
            <a:ext cx="7200900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>
  <p:cSld name="1_Section Head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/>
          <p:nvPr/>
        </p:nvSpPr>
        <p:spPr>
          <a:xfrm>
            <a:off x="0" y="2991549"/>
            <a:ext cx="921920" cy="1825043"/>
          </a:xfrm>
          <a:custGeom>
            <a:rect b="b" l="l" r="r" t="t"/>
            <a:pathLst>
              <a:path extrusionOk="0" h="427" w="215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8851840" y="4675650"/>
            <a:ext cx="1937932" cy="2013191"/>
          </a:xfrm>
          <a:custGeom>
            <a:rect b="b" l="l" r="r" t="t"/>
            <a:pathLst>
              <a:path extrusionOk="0" h="470" w="456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10169576" y="1947508"/>
            <a:ext cx="451556" cy="733772"/>
          </a:xfrm>
          <a:custGeom>
            <a:rect b="b" l="l" r="r" t="t"/>
            <a:pathLst>
              <a:path extrusionOk="0" h="173" w="107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8670862" y="1752545"/>
            <a:ext cx="1937920" cy="2013179"/>
          </a:xfrm>
          <a:custGeom>
            <a:rect b="b" l="l" r="r" t="t"/>
            <a:pathLst>
              <a:path extrusionOk="0" h="470" w="456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9938039" y="1147698"/>
            <a:ext cx="1937932" cy="1843852"/>
          </a:xfrm>
          <a:custGeom>
            <a:rect b="b" l="l" r="r" t="t"/>
            <a:pathLst>
              <a:path extrusionOk="0" h="433" w="456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9877772" y="1825031"/>
            <a:ext cx="752593" cy="1128889"/>
          </a:xfrm>
          <a:custGeom>
            <a:rect b="b" l="l" r="r" t="t"/>
            <a:pathLst>
              <a:path extrusionOk="0" h="266" w="177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9877772" y="1825031"/>
            <a:ext cx="752593" cy="1128889"/>
          </a:xfrm>
          <a:custGeom>
            <a:rect b="b" l="l" r="r" t="t"/>
            <a:pathLst>
              <a:path extrusionOk="0" h="266" w="177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714963" y="4280365"/>
            <a:ext cx="5531556" cy="2577635"/>
          </a:xfrm>
          <a:custGeom>
            <a:rect b="b" l="l" r="r" t="t"/>
            <a:pathLst>
              <a:path extrusionOk="0" h="605" w="1298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10065920" y="3236148"/>
            <a:ext cx="2126080" cy="2690512"/>
          </a:xfrm>
          <a:custGeom>
            <a:rect b="b" l="l" r="r" t="t"/>
            <a:pathLst>
              <a:path extrusionOk="0" h="632" w="499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4477926" y="0"/>
            <a:ext cx="3988741" cy="1712142"/>
          </a:xfrm>
          <a:custGeom>
            <a:rect b="b" l="l" r="r" t="t"/>
            <a:pathLst>
              <a:path extrusionOk="0" h="400" w="934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 txBox="1"/>
          <p:nvPr>
            <p:ph type="title"/>
          </p:nvPr>
        </p:nvSpPr>
        <p:spPr>
          <a:xfrm>
            <a:off x="1343025" y="2083034"/>
            <a:ext cx="7200900" cy="161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1343025" y="3066707"/>
            <a:ext cx="7200900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0" y="2991549"/>
            <a:ext cx="921920" cy="1825043"/>
          </a:xfrm>
          <a:custGeom>
            <a:rect b="b" l="l" r="r" t="t"/>
            <a:pathLst>
              <a:path extrusionOk="0" h="427" w="215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8851840" y="4675650"/>
            <a:ext cx="1937932" cy="2013191"/>
          </a:xfrm>
          <a:custGeom>
            <a:rect b="b" l="l" r="r" t="t"/>
            <a:pathLst>
              <a:path extrusionOk="0" h="470" w="456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10169576" y="1947508"/>
            <a:ext cx="451556" cy="733772"/>
          </a:xfrm>
          <a:custGeom>
            <a:rect b="b" l="l" r="r" t="t"/>
            <a:pathLst>
              <a:path extrusionOk="0" h="173" w="107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8670862" y="1752545"/>
            <a:ext cx="1937920" cy="2013179"/>
          </a:xfrm>
          <a:custGeom>
            <a:rect b="b" l="l" r="r" t="t"/>
            <a:pathLst>
              <a:path extrusionOk="0" h="470" w="456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9938039" y="1147698"/>
            <a:ext cx="1937932" cy="1843852"/>
          </a:xfrm>
          <a:custGeom>
            <a:rect b="b" l="l" r="r" t="t"/>
            <a:pathLst>
              <a:path extrusionOk="0" h="433" w="456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9877772" y="1825031"/>
            <a:ext cx="752593" cy="1128889"/>
          </a:xfrm>
          <a:custGeom>
            <a:rect b="b" l="l" r="r" t="t"/>
            <a:pathLst>
              <a:path extrusionOk="0" h="266" w="177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9877772" y="1825031"/>
            <a:ext cx="752593" cy="1128889"/>
          </a:xfrm>
          <a:custGeom>
            <a:rect b="b" l="l" r="r" t="t"/>
            <a:pathLst>
              <a:path extrusionOk="0" h="266" w="177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714963" y="4280365"/>
            <a:ext cx="5531556" cy="2577635"/>
          </a:xfrm>
          <a:custGeom>
            <a:rect b="b" l="l" r="r" t="t"/>
            <a:pathLst>
              <a:path extrusionOk="0" h="605" w="1298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10065920" y="3236148"/>
            <a:ext cx="2126080" cy="2690512"/>
          </a:xfrm>
          <a:custGeom>
            <a:rect b="b" l="l" r="r" t="t"/>
            <a:pathLst>
              <a:path extrusionOk="0" h="632" w="499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4477926" y="0"/>
            <a:ext cx="3988741" cy="1712142"/>
          </a:xfrm>
          <a:custGeom>
            <a:rect b="b" l="l" r="r" t="t"/>
            <a:pathLst>
              <a:path extrusionOk="0" h="400" w="934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 txBox="1"/>
          <p:nvPr>
            <p:ph type="title"/>
          </p:nvPr>
        </p:nvSpPr>
        <p:spPr>
          <a:xfrm>
            <a:off x="1343025" y="2083034"/>
            <a:ext cx="7200900" cy="161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1343025" y="3066707"/>
            <a:ext cx="7200900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 + image v1a">
  <p:cSld name="Call-out + image v1a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/>
          <p:nvPr>
            <p:ph idx="2" type="pic"/>
          </p:nvPr>
        </p:nvSpPr>
        <p:spPr>
          <a:xfrm>
            <a:off x="4693414" y="-2414"/>
            <a:ext cx="7498586" cy="6415974"/>
          </a:xfrm>
          <a:prstGeom prst="rect">
            <a:avLst/>
          </a:prstGeom>
          <a:solidFill>
            <a:schemeClr val="accent1">
              <a:alpha val="14901"/>
            </a:schemeClr>
          </a:solidFill>
          <a:ln>
            <a:noFill/>
          </a:ln>
        </p:spPr>
      </p:sp>
      <p:sp>
        <p:nvSpPr>
          <p:cNvPr id="257" name="Google Shape;257;p33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11095591" y="3421559"/>
            <a:ext cx="1096409" cy="1871451"/>
          </a:xfrm>
          <a:custGeom>
            <a:rect b="b" l="l" r="r" t="t"/>
            <a:pathLst>
              <a:path extrusionOk="0" h="438" w="257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4481600" y="0"/>
            <a:ext cx="2079397" cy="1569005"/>
          </a:xfrm>
          <a:custGeom>
            <a:rect b="b" l="l" r="r" t="t"/>
            <a:pathLst>
              <a:path extrusionOk="0" h="368" w="484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5918274" y="5213380"/>
            <a:ext cx="3856336" cy="1644620"/>
          </a:xfrm>
          <a:custGeom>
            <a:rect b="b" l="l" r="r" t="t"/>
            <a:pathLst>
              <a:path extrusionOk="0" h="382" w="898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 txBox="1"/>
          <p:nvPr>
            <p:ph type="title"/>
          </p:nvPr>
        </p:nvSpPr>
        <p:spPr>
          <a:xfrm>
            <a:off x="442913" y="1376363"/>
            <a:ext cx="4038687" cy="324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3"/>
          <p:cNvSpPr txBox="1"/>
          <p:nvPr>
            <p:ph idx="1" type="body"/>
          </p:nvPr>
        </p:nvSpPr>
        <p:spPr>
          <a:xfrm>
            <a:off x="442913" y="444440"/>
            <a:ext cx="4038687" cy="9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all-out + image v1a">
  <p:cSld name="2_Call-out + image v1a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0" y="0"/>
            <a:ext cx="7493000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266" name="Google Shape;266;p34"/>
          <p:cNvSpPr/>
          <p:nvPr/>
        </p:nvSpPr>
        <p:spPr>
          <a:xfrm>
            <a:off x="11095591" y="3421559"/>
            <a:ext cx="1096409" cy="1871451"/>
          </a:xfrm>
          <a:custGeom>
            <a:rect b="b" l="l" r="r" t="t"/>
            <a:pathLst>
              <a:path extrusionOk="0" h="438" w="257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4481600" y="0"/>
            <a:ext cx="2079397" cy="1569005"/>
          </a:xfrm>
          <a:custGeom>
            <a:rect b="b" l="l" r="r" t="t"/>
            <a:pathLst>
              <a:path extrusionOk="0" h="368" w="484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5918274" y="5213380"/>
            <a:ext cx="3856336" cy="1644620"/>
          </a:xfrm>
          <a:custGeom>
            <a:rect b="b" l="l" r="r" t="t"/>
            <a:pathLst>
              <a:path extrusionOk="0" h="382" w="898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/>
          <p:nvPr>
            <p:ph type="title"/>
          </p:nvPr>
        </p:nvSpPr>
        <p:spPr>
          <a:xfrm>
            <a:off x="442913" y="1376363"/>
            <a:ext cx="4038687" cy="324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442913" y="444440"/>
            <a:ext cx="4038687" cy="9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ll-out + image v1a">
  <p:cSld name="1_Call-out + image v1a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3680" y="-27384"/>
            <a:ext cx="7493000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11095591" y="3421559"/>
            <a:ext cx="1096409" cy="1871451"/>
          </a:xfrm>
          <a:custGeom>
            <a:rect b="b" l="l" r="r" t="t"/>
            <a:pathLst>
              <a:path extrusionOk="0" h="438" w="257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4481600" y="0"/>
            <a:ext cx="2079397" cy="1569005"/>
          </a:xfrm>
          <a:custGeom>
            <a:rect b="b" l="l" r="r" t="t"/>
            <a:pathLst>
              <a:path extrusionOk="0" h="368" w="484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5918274" y="5213380"/>
            <a:ext cx="3856336" cy="1644620"/>
          </a:xfrm>
          <a:custGeom>
            <a:rect b="b" l="l" r="r" t="t"/>
            <a:pathLst>
              <a:path extrusionOk="0" h="382" w="898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 txBox="1"/>
          <p:nvPr>
            <p:ph type="title"/>
          </p:nvPr>
        </p:nvSpPr>
        <p:spPr>
          <a:xfrm>
            <a:off x="442913" y="1376363"/>
            <a:ext cx="4038687" cy="324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5"/>
          <p:cNvSpPr txBox="1"/>
          <p:nvPr>
            <p:ph idx="1" type="body"/>
          </p:nvPr>
        </p:nvSpPr>
        <p:spPr>
          <a:xfrm>
            <a:off x="442913" y="444440"/>
            <a:ext cx="4038687" cy="9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image">
  <p:cSld name="Content + imag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18"/>
          <p:cNvSpPr/>
          <p:nvPr>
            <p:ph idx="2" type="pic"/>
          </p:nvPr>
        </p:nvSpPr>
        <p:spPr>
          <a:xfrm>
            <a:off x="5774400" y="457200"/>
            <a:ext cx="5943600" cy="5943600"/>
          </a:xfrm>
          <a:prstGeom prst="ellipse">
            <a:avLst/>
          </a:prstGeom>
          <a:solidFill>
            <a:schemeClr val="accent1">
              <a:alpha val="14901"/>
            </a:schemeClr>
          </a:solidFill>
          <a:ln>
            <a:noFill/>
          </a:ln>
        </p:spPr>
      </p:sp>
      <p:sp>
        <p:nvSpPr>
          <p:cNvPr id="38" name="Google Shape;38;p18"/>
          <p:cNvSpPr txBox="1"/>
          <p:nvPr>
            <p:ph type="title"/>
          </p:nvPr>
        </p:nvSpPr>
        <p:spPr>
          <a:xfrm>
            <a:off x="442913" y="441326"/>
            <a:ext cx="5653087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42913" y="1376363"/>
            <a:ext cx="4860999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all-out + image v3a">
  <p:cSld name="2_Call-out + image v3a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/>
          <p:nvPr>
            <p:ph idx="2" type="pic"/>
          </p:nvPr>
        </p:nvSpPr>
        <p:spPr>
          <a:xfrm>
            <a:off x="5774400" y="457200"/>
            <a:ext cx="5974688" cy="5943600"/>
          </a:xfrm>
          <a:prstGeom prst="ellipse">
            <a:avLst/>
          </a:prstGeom>
          <a:solidFill>
            <a:schemeClr val="accent1">
              <a:alpha val="14901"/>
            </a:schemeClr>
          </a:solidFill>
          <a:ln>
            <a:noFill/>
          </a:ln>
        </p:spPr>
      </p:sp>
      <p:sp>
        <p:nvSpPr>
          <p:cNvPr id="281" name="Google Shape;281;p36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282" name="Google Shape;282;p36"/>
          <p:cNvSpPr txBox="1"/>
          <p:nvPr>
            <p:ph type="title"/>
          </p:nvPr>
        </p:nvSpPr>
        <p:spPr>
          <a:xfrm>
            <a:off x="442913" y="1376363"/>
            <a:ext cx="4038687" cy="324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442913" y="444440"/>
            <a:ext cx="4038687" cy="9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84" name="Google Shape;284;p36"/>
          <p:cNvSpPr/>
          <p:nvPr/>
        </p:nvSpPr>
        <p:spPr>
          <a:xfrm>
            <a:off x="11100115" y="3395569"/>
            <a:ext cx="1091885" cy="1863730"/>
          </a:xfrm>
          <a:custGeom>
            <a:rect b="b" l="l" r="r" t="t"/>
            <a:pathLst>
              <a:path extrusionOk="0" h="438" w="257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4492916" y="0"/>
            <a:ext cx="2070817" cy="1562532"/>
          </a:xfrm>
          <a:custGeom>
            <a:rect b="b" l="l" r="r" t="t"/>
            <a:pathLst>
              <a:path extrusionOk="0" h="368" w="484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5923662" y="5220166"/>
            <a:ext cx="3840425" cy="1637834"/>
          </a:xfrm>
          <a:custGeom>
            <a:rect b="b" l="l" r="r" t="t"/>
            <a:pathLst>
              <a:path extrusionOk="0" h="382" w="898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ll-out + image v3a">
  <p:cSld name="1_Call-out + image v3a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2400" y="457200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7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290" name="Google Shape;290;p37"/>
          <p:cNvSpPr txBox="1"/>
          <p:nvPr>
            <p:ph type="title"/>
          </p:nvPr>
        </p:nvSpPr>
        <p:spPr>
          <a:xfrm>
            <a:off x="442913" y="1376363"/>
            <a:ext cx="4038687" cy="324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442913" y="444440"/>
            <a:ext cx="4038687" cy="9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92" name="Google Shape;292;p37"/>
          <p:cNvSpPr/>
          <p:nvPr/>
        </p:nvSpPr>
        <p:spPr>
          <a:xfrm>
            <a:off x="11100115" y="3395569"/>
            <a:ext cx="1091885" cy="1863730"/>
          </a:xfrm>
          <a:custGeom>
            <a:rect b="b" l="l" r="r" t="t"/>
            <a:pathLst>
              <a:path extrusionOk="0" h="438" w="257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5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4492916" y="0"/>
            <a:ext cx="2070817" cy="1562532"/>
          </a:xfrm>
          <a:custGeom>
            <a:rect b="b" l="l" r="r" t="t"/>
            <a:pathLst>
              <a:path extrusionOk="0" h="368" w="484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5923662" y="5220166"/>
            <a:ext cx="3840425" cy="1637834"/>
          </a:xfrm>
          <a:custGeom>
            <a:rect b="b" l="l" r="r" t="t"/>
            <a:pathLst>
              <a:path extrusionOk="0" h="382" w="898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-out + image v3a">
  <p:cSld name="3_Call-out + image v3a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4177" y="457200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298" name="Google Shape;298;p38"/>
          <p:cNvSpPr txBox="1"/>
          <p:nvPr>
            <p:ph type="title"/>
          </p:nvPr>
        </p:nvSpPr>
        <p:spPr>
          <a:xfrm>
            <a:off x="442913" y="1376363"/>
            <a:ext cx="4038687" cy="324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442913" y="444440"/>
            <a:ext cx="4038687" cy="9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00" name="Google Shape;300;p38"/>
          <p:cNvSpPr/>
          <p:nvPr/>
        </p:nvSpPr>
        <p:spPr>
          <a:xfrm>
            <a:off x="11100115" y="3395569"/>
            <a:ext cx="1091885" cy="1863730"/>
          </a:xfrm>
          <a:custGeom>
            <a:rect b="b" l="l" r="r" t="t"/>
            <a:pathLst>
              <a:path extrusionOk="0" h="438" w="257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492916" y="0"/>
            <a:ext cx="2070817" cy="1562532"/>
          </a:xfrm>
          <a:custGeom>
            <a:rect b="b" l="l" r="r" t="t"/>
            <a:pathLst>
              <a:path extrusionOk="0" h="368" w="484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5923662" y="5220166"/>
            <a:ext cx="3840425" cy="1637834"/>
          </a:xfrm>
          <a:custGeom>
            <a:rect b="b" l="l" r="r" t="t"/>
            <a:pathLst>
              <a:path extrusionOk="0" h="382" w="898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9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+ image">
  <p:cSld name="1_Quote + imag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310" name="Google Shape;310;p41"/>
          <p:cNvSpPr txBox="1"/>
          <p:nvPr>
            <p:ph type="title"/>
          </p:nvPr>
        </p:nvSpPr>
        <p:spPr>
          <a:xfrm>
            <a:off x="442913" y="441326"/>
            <a:ext cx="5653087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1"/>
          <p:cNvSpPr txBox="1"/>
          <p:nvPr>
            <p:ph idx="1" type="body"/>
          </p:nvPr>
        </p:nvSpPr>
        <p:spPr>
          <a:xfrm>
            <a:off x="442911" y="1376364"/>
            <a:ext cx="4861001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3350" y="0"/>
            <a:ext cx="690870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41"/>
          <p:cNvGrpSpPr/>
          <p:nvPr/>
        </p:nvGrpSpPr>
        <p:grpSpPr>
          <a:xfrm>
            <a:off x="5281643" y="0"/>
            <a:ext cx="6940409" cy="6857999"/>
            <a:chOff x="5965212" y="5257800"/>
            <a:chExt cx="586401" cy="579438"/>
          </a:xfrm>
        </p:grpSpPr>
        <p:sp>
          <p:nvSpPr>
            <p:cNvPr id="314" name="Google Shape;314;p41"/>
            <p:cNvSpPr/>
            <p:nvPr/>
          </p:nvSpPr>
          <p:spPr>
            <a:xfrm>
              <a:off x="5965212" y="5257800"/>
              <a:ext cx="174625" cy="131763"/>
            </a:xfrm>
            <a:custGeom>
              <a:rect b="b" l="l" r="r" t="t"/>
              <a:pathLst>
                <a:path extrusionOk="0" h="368" w="485">
                  <a:moveTo>
                    <a:pt x="50" y="259"/>
                  </a:moveTo>
                  <a:cubicBezTo>
                    <a:pt x="90" y="329"/>
                    <a:pt x="163" y="367"/>
                    <a:pt x="237" y="367"/>
                  </a:cubicBezTo>
                  <a:cubicBezTo>
                    <a:pt x="274" y="367"/>
                    <a:pt x="311" y="358"/>
                    <a:pt x="345" y="338"/>
                  </a:cubicBezTo>
                  <a:cubicBezTo>
                    <a:pt x="448" y="279"/>
                    <a:pt x="484" y="147"/>
                    <a:pt x="424" y="43"/>
                  </a:cubicBezTo>
                  <a:cubicBezTo>
                    <a:pt x="415" y="27"/>
                    <a:pt x="404" y="13"/>
                    <a:pt x="391" y="0"/>
                  </a:cubicBezTo>
                  <a:lnTo>
                    <a:pt x="83" y="0"/>
                  </a:lnTo>
                  <a:cubicBezTo>
                    <a:pt x="17" y="67"/>
                    <a:pt x="0" y="173"/>
                    <a:pt x="50" y="259"/>
                  </a:cubicBezTo>
                  <a:close/>
                  <a:moveTo>
                    <a:pt x="92" y="112"/>
                  </a:moveTo>
                  <a:cubicBezTo>
                    <a:pt x="102" y="74"/>
                    <a:pt x="127" y="41"/>
                    <a:pt x="162" y="21"/>
                  </a:cubicBezTo>
                  <a:cubicBezTo>
                    <a:pt x="185" y="8"/>
                    <a:pt x="211" y="1"/>
                    <a:pt x="237" y="1"/>
                  </a:cubicBezTo>
                  <a:lnTo>
                    <a:pt x="237" y="1"/>
                  </a:lnTo>
                  <a:cubicBezTo>
                    <a:pt x="291" y="1"/>
                    <a:pt x="341" y="30"/>
                    <a:pt x="368" y="76"/>
                  </a:cubicBezTo>
                  <a:cubicBezTo>
                    <a:pt x="409" y="148"/>
                    <a:pt x="384" y="240"/>
                    <a:pt x="312" y="282"/>
                  </a:cubicBezTo>
                  <a:cubicBezTo>
                    <a:pt x="290" y="295"/>
                    <a:pt x="264" y="302"/>
                    <a:pt x="237" y="302"/>
                  </a:cubicBezTo>
                  <a:cubicBezTo>
                    <a:pt x="184" y="302"/>
                    <a:pt x="134" y="273"/>
                    <a:pt x="107" y="227"/>
                  </a:cubicBezTo>
                  <a:cubicBezTo>
                    <a:pt x="87" y="192"/>
                    <a:pt x="81" y="151"/>
                    <a:pt x="92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6022975" y="5699125"/>
              <a:ext cx="323850" cy="138113"/>
            </a:xfrm>
            <a:custGeom>
              <a:rect b="b" l="l" r="r" t="t"/>
              <a:pathLst>
                <a:path extrusionOk="0" h="382" w="898">
                  <a:moveTo>
                    <a:pt x="852" y="139"/>
                  </a:moveTo>
                  <a:cubicBezTo>
                    <a:pt x="792" y="35"/>
                    <a:pt x="660" y="0"/>
                    <a:pt x="557" y="60"/>
                  </a:cubicBezTo>
                  <a:lnTo>
                    <a:pt x="0" y="381"/>
                  </a:lnTo>
                  <a:lnTo>
                    <a:pt x="834" y="381"/>
                  </a:lnTo>
                  <a:cubicBezTo>
                    <a:pt x="887" y="314"/>
                    <a:pt x="897" y="218"/>
                    <a:pt x="852" y="13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457950" y="5545138"/>
              <a:ext cx="93663" cy="157162"/>
            </a:xfrm>
            <a:custGeom>
              <a:rect b="b" l="l" r="r" t="t"/>
              <a:pathLst>
                <a:path extrusionOk="0" h="438" w="258">
                  <a:moveTo>
                    <a:pt x="139" y="31"/>
                  </a:moveTo>
                  <a:cubicBezTo>
                    <a:pt x="36" y="90"/>
                    <a:pt x="0" y="222"/>
                    <a:pt x="60" y="326"/>
                  </a:cubicBezTo>
                  <a:cubicBezTo>
                    <a:pt x="102" y="398"/>
                    <a:pt x="179" y="437"/>
                    <a:pt x="257" y="433"/>
                  </a:cubicBezTo>
                  <a:lnTo>
                    <a:pt x="257" y="2"/>
                  </a:lnTo>
                  <a:cubicBezTo>
                    <a:pt x="217" y="0"/>
                    <a:pt x="176" y="9"/>
                    <a:pt x="139" y="31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>
            <p:ph idx="10" type="dt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42"/>
          <p:cNvSpPr txBox="1"/>
          <p:nvPr>
            <p:ph idx="11" type="ftr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42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pic>
        <p:nvPicPr>
          <p:cNvPr id="321" name="Google Shape;32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000" y="3240000"/>
            <a:ext cx="11239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2"/>
          <p:cNvSpPr/>
          <p:nvPr>
            <p:ph idx="2" type="media"/>
          </p:nvPr>
        </p:nvSpPr>
        <p:spPr>
          <a:xfrm>
            <a:off x="2160000" y="14040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42"/>
          <p:cNvSpPr/>
          <p:nvPr>
            <p:ph idx="3" type="media"/>
          </p:nvPr>
        </p:nvSpPr>
        <p:spPr>
          <a:xfrm>
            <a:off x="4500000" y="14040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42"/>
          <p:cNvSpPr/>
          <p:nvPr>
            <p:ph idx="4" type="media"/>
          </p:nvPr>
        </p:nvSpPr>
        <p:spPr>
          <a:xfrm>
            <a:off x="6840000" y="14040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42"/>
          <p:cNvSpPr/>
          <p:nvPr>
            <p:ph idx="5" type="media"/>
          </p:nvPr>
        </p:nvSpPr>
        <p:spPr>
          <a:xfrm>
            <a:off x="9180000" y="14040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42"/>
          <p:cNvSpPr/>
          <p:nvPr>
            <p:ph idx="6" type="media"/>
          </p:nvPr>
        </p:nvSpPr>
        <p:spPr>
          <a:xfrm>
            <a:off x="1260000" y="36972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42"/>
          <p:cNvSpPr/>
          <p:nvPr>
            <p:ph idx="7" type="media"/>
          </p:nvPr>
        </p:nvSpPr>
        <p:spPr>
          <a:xfrm>
            <a:off x="3600000" y="36972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42"/>
          <p:cNvSpPr/>
          <p:nvPr>
            <p:ph idx="8" type="media"/>
          </p:nvPr>
        </p:nvSpPr>
        <p:spPr>
          <a:xfrm>
            <a:off x="5940000" y="36972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42"/>
          <p:cNvSpPr/>
          <p:nvPr>
            <p:ph idx="9" type="media"/>
          </p:nvPr>
        </p:nvSpPr>
        <p:spPr>
          <a:xfrm>
            <a:off x="8280000" y="3697200"/>
            <a:ext cx="7200" cy="18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42"/>
          <p:cNvSpPr txBox="1"/>
          <p:nvPr>
            <p:ph idx="1" type="body"/>
          </p:nvPr>
        </p:nvSpPr>
        <p:spPr>
          <a:xfrm>
            <a:off x="2376000" y="2160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1" name="Google Shape;331;p42"/>
          <p:cNvSpPr txBox="1"/>
          <p:nvPr>
            <p:ph idx="13" type="body"/>
          </p:nvPr>
        </p:nvSpPr>
        <p:spPr>
          <a:xfrm>
            <a:off x="4716000" y="2160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2" name="Google Shape;332;p42"/>
          <p:cNvSpPr txBox="1"/>
          <p:nvPr>
            <p:ph idx="14" type="body"/>
          </p:nvPr>
        </p:nvSpPr>
        <p:spPr>
          <a:xfrm>
            <a:off x="7056000" y="2160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3" name="Google Shape;333;p42"/>
          <p:cNvSpPr txBox="1"/>
          <p:nvPr>
            <p:ph idx="15" type="body"/>
          </p:nvPr>
        </p:nvSpPr>
        <p:spPr>
          <a:xfrm>
            <a:off x="9396000" y="2160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4" name="Google Shape;334;p42"/>
          <p:cNvSpPr txBox="1"/>
          <p:nvPr>
            <p:ph idx="16" type="body"/>
          </p:nvPr>
        </p:nvSpPr>
        <p:spPr>
          <a:xfrm>
            <a:off x="1476000" y="4824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5" name="Google Shape;335;p42"/>
          <p:cNvSpPr txBox="1"/>
          <p:nvPr>
            <p:ph idx="17" type="body"/>
          </p:nvPr>
        </p:nvSpPr>
        <p:spPr>
          <a:xfrm>
            <a:off x="3816000" y="4824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6" name="Google Shape;336;p42"/>
          <p:cNvSpPr txBox="1"/>
          <p:nvPr>
            <p:ph idx="18" type="body"/>
          </p:nvPr>
        </p:nvSpPr>
        <p:spPr>
          <a:xfrm>
            <a:off x="6156000" y="4824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7" name="Google Shape;337;p42"/>
          <p:cNvSpPr txBox="1"/>
          <p:nvPr>
            <p:ph idx="19" type="body"/>
          </p:nvPr>
        </p:nvSpPr>
        <p:spPr>
          <a:xfrm>
            <a:off x="8496000" y="4824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5910" lvl="0" marL="457200" algn="l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Char char="•"/>
              <a:defRPr sz="1060">
                <a:solidFill>
                  <a:schemeClr val="dk2"/>
                </a:solidFill>
              </a:defRPr>
            </a:lvl1pPr>
            <a:lvl2pPr indent="-295910" lvl="1" marL="914400" algn="l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Char char="•"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38" name="Google Shape;338;p42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circles">
  <p:cSld name="Text in circles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3"/>
          <p:cNvSpPr txBox="1"/>
          <p:nvPr>
            <p:ph idx="10" type="dt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43"/>
          <p:cNvSpPr txBox="1"/>
          <p:nvPr>
            <p:ph idx="11" type="ftr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43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344" name="Google Shape;344;p43"/>
          <p:cNvSpPr/>
          <p:nvPr>
            <p:ph idx="1" type="body"/>
          </p:nvPr>
        </p:nvSpPr>
        <p:spPr>
          <a:xfrm>
            <a:off x="1404000" y="1044000"/>
            <a:ext cx="2700000" cy="27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12765"/>
              </a:lnSpc>
              <a:spcBef>
                <a:spcPts val="10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45" name="Google Shape;345;p43"/>
          <p:cNvSpPr/>
          <p:nvPr>
            <p:ph idx="2" type="body"/>
          </p:nvPr>
        </p:nvSpPr>
        <p:spPr>
          <a:xfrm>
            <a:off x="4746600" y="1044000"/>
            <a:ext cx="2700000" cy="27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12765"/>
              </a:lnSpc>
              <a:spcBef>
                <a:spcPts val="10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46" name="Google Shape;346;p43"/>
          <p:cNvSpPr/>
          <p:nvPr>
            <p:ph idx="3" type="body"/>
          </p:nvPr>
        </p:nvSpPr>
        <p:spPr>
          <a:xfrm>
            <a:off x="8089200" y="1044000"/>
            <a:ext cx="2700000" cy="27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12765"/>
              </a:lnSpc>
              <a:spcBef>
                <a:spcPts val="10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47" name="Google Shape;347;p43"/>
          <p:cNvSpPr/>
          <p:nvPr>
            <p:ph idx="4" type="body"/>
          </p:nvPr>
        </p:nvSpPr>
        <p:spPr>
          <a:xfrm>
            <a:off x="3075300" y="3600000"/>
            <a:ext cx="2700000" cy="27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12765"/>
              </a:lnSpc>
              <a:spcBef>
                <a:spcPts val="10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48" name="Google Shape;348;p43"/>
          <p:cNvSpPr/>
          <p:nvPr>
            <p:ph idx="5" type="body"/>
          </p:nvPr>
        </p:nvSpPr>
        <p:spPr>
          <a:xfrm>
            <a:off x="6417900" y="3600000"/>
            <a:ext cx="2700000" cy="27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12765"/>
              </a:lnSpc>
              <a:spcBef>
                <a:spcPts val="10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 diagram">
  <p:cSld name="Process diagram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44"/>
          <p:cNvSpPr txBox="1"/>
          <p:nvPr>
            <p:ph idx="10" type="dt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44"/>
          <p:cNvSpPr txBox="1"/>
          <p:nvPr>
            <p:ph idx="11" type="ftr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44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354" name="Google Shape;354;p44"/>
          <p:cNvSpPr/>
          <p:nvPr>
            <p:ph idx="1" type="body"/>
          </p:nvPr>
        </p:nvSpPr>
        <p:spPr>
          <a:xfrm>
            <a:off x="468000" y="1800000"/>
            <a:ext cx="1944000" cy="19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5" name="Google Shape;355;p44"/>
          <p:cNvSpPr/>
          <p:nvPr>
            <p:ph idx="2" type="body"/>
          </p:nvPr>
        </p:nvSpPr>
        <p:spPr>
          <a:xfrm>
            <a:off x="2796300" y="1800000"/>
            <a:ext cx="1944000" cy="19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6" name="Google Shape;356;p44"/>
          <p:cNvSpPr/>
          <p:nvPr>
            <p:ph idx="3" type="body"/>
          </p:nvPr>
        </p:nvSpPr>
        <p:spPr>
          <a:xfrm>
            <a:off x="5124600" y="1800000"/>
            <a:ext cx="1944000" cy="19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7" name="Google Shape;357;p44"/>
          <p:cNvSpPr/>
          <p:nvPr>
            <p:ph idx="4" type="body"/>
          </p:nvPr>
        </p:nvSpPr>
        <p:spPr>
          <a:xfrm>
            <a:off x="7452900" y="1800000"/>
            <a:ext cx="1944000" cy="19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8" name="Google Shape;358;p44"/>
          <p:cNvSpPr/>
          <p:nvPr>
            <p:ph idx="5" type="body"/>
          </p:nvPr>
        </p:nvSpPr>
        <p:spPr>
          <a:xfrm>
            <a:off x="9781200" y="1800000"/>
            <a:ext cx="1944000" cy="19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9" name="Google Shape;359;p44"/>
          <p:cNvSpPr txBox="1"/>
          <p:nvPr>
            <p:ph idx="6" type="body"/>
          </p:nvPr>
        </p:nvSpPr>
        <p:spPr>
          <a:xfrm>
            <a:off x="468000" y="4103999"/>
            <a:ext cx="1944000" cy="207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None/>
              <a:defRPr sz="106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None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60" name="Google Shape;360;p44"/>
          <p:cNvSpPr txBox="1"/>
          <p:nvPr>
            <p:ph idx="7" type="body"/>
          </p:nvPr>
        </p:nvSpPr>
        <p:spPr>
          <a:xfrm>
            <a:off x="2796300" y="4103999"/>
            <a:ext cx="1944000" cy="207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None/>
              <a:defRPr sz="106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None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61" name="Google Shape;361;p44"/>
          <p:cNvSpPr txBox="1"/>
          <p:nvPr>
            <p:ph idx="8" type="body"/>
          </p:nvPr>
        </p:nvSpPr>
        <p:spPr>
          <a:xfrm>
            <a:off x="5124000" y="4103999"/>
            <a:ext cx="1944000" cy="207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None/>
              <a:defRPr sz="106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None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62" name="Google Shape;362;p44"/>
          <p:cNvSpPr txBox="1"/>
          <p:nvPr>
            <p:ph idx="9" type="body"/>
          </p:nvPr>
        </p:nvSpPr>
        <p:spPr>
          <a:xfrm>
            <a:off x="7452900" y="4104000"/>
            <a:ext cx="1944000" cy="207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None/>
              <a:defRPr sz="106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None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63" name="Google Shape;363;p44"/>
          <p:cNvSpPr txBox="1"/>
          <p:nvPr>
            <p:ph idx="13" type="body"/>
          </p:nvPr>
        </p:nvSpPr>
        <p:spPr>
          <a:xfrm>
            <a:off x="9781200" y="4104000"/>
            <a:ext cx="1944000" cy="207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16037"/>
              </a:lnSpc>
              <a:spcBef>
                <a:spcPts val="1000"/>
              </a:spcBef>
              <a:spcAft>
                <a:spcPts val="0"/>
              </a:spcAft>
              <a:buSzPts val="1060"/>
              <a:buNone/>
              <a:defRPr sz="106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16037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60"/>
              <a:buFont typeface="Arial"/>
              <a:buNone/>
              <a:defRPr sz="106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: 2 PEOPLE">
  <p:cSld name="INTRODUCTION: 2 PEOPL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/>
          <p:nvPr>
            <p:ph idx="2" type="pic"/>
          </p:nvPr>
        </p:nvSpPr>
        <p:spPr>
          <a:xfrm>
            <a:off x="764089" y="1453020"/>
            <a:ext cx="2247969" cy="32066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6" name="Google Shape;366;p45"/>
          <p:cNvSpPr/>
          <p:nvPr>
            <p:ph idx="3" type="pic"/>
          </p:nvPr>
        </p:nvSpPr>
        <p:spPr>
          <a:xfrm>
            <a:off x="6439811" y="1453020"/>
            <a:ext cx="2247969" cy="32066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7" name="Google Shape;367;p45"/>
          <p:cNvSpPr txBox="1"/>
          <p:nvPr>
            <p:ph type="title"/>
          </p:nvPr>
        </p:nvSpPr>
        <p:spPr>
          <a:xfrm>
            <a:off x="471600" y="457200"/>
            <a:ext cx="7502400" cy="896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5"/>
          <p:cNvSpPr txBox="1"/>
          <p:nvPr/>
        </p:nvSpPr>
        <p:spPr>
          <a:xfrm>
            <a:off x="1143000" y="581787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5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42914" y="1376365"/>
            <a:ext cx="5354628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6096000" y="1376363"/>
            <a:ext cx="5328592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: 4 PEOPLE">
  <p:cSld name="INTRODUCTION: 4 PEOPL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2" name="Google Shape;372;p46"/>
          <p:cNvSpPr/>
          <p:nvPr>
            <p:ph idx="2" type="pic"/>
          </p:nvPr>
        </p:nvSpPr>
        <p:spPr>
          <a:xfrm>
            <a:off x="777152" y="1453020"/>
            <a:ext cx="2276499" cy="25027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3" name="Google Shape;373;p46"/>
          <p:cNvSpPr/>
          <p:nvPr>
            <p:ph idx="3" type="pic"/>
          </p:nvPr>
        </p:nvSpPr>
        <p:spPr>
          <a:xfrm>
            <a:off x="3599866" y="1453020"/>
            <a:ext cx="2276499" cy="25027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4" name="Google Shape;374;p46"/>
          <p:cNvSpPr/>
          <p:nvPr>
            <p:ph idx="4" type="pic"/>
          </p:nvPr>
        </p:nvSpPr>
        <p:spPr>
          <a:xfrm>
            <a:off x="6429009" y="1453020"/>
            <a:ext cx="2276499" cy="25027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5" name="Google Shape;375;p46"/>
          <p:cNvSpPr/>
          <p:nvPr>
            <p:ph idx="5" type="pic"/>
          </p:nvPr>
        </p:nvSpPr>
        <p:spPr>
          <a:xfrm>
            <a:off x="9251316" y="1453020"/>
            <a:ext cx="2276499" cy="25027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6" name="Google Shape;376;p46"/>
          <p:cNvSpPr txBox="1"/>
          <p:nvPr>
            <p:ph type="title"/>
          </p:nvPr>
        </p:nvSpPr>
        <p:spPr>
          <a:xfrm>
            <a:off x="471600" y="457200"/>
            <a:ext cx="7502400" cy="896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(100%)">
  <p:cSld name="GRAPH (100%)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9" name="Google Shape;379;p47"/>
          <p:cNvSpPr/>
          <p:nvPr>
            <p:ph idx="2" type="chart"/>
          </p:nvPr>
        </p:nvSpPr>
        <p:spPr>
          <a:xfrm>
            <a:off x="783771" y="1117600"/>
            <a:ext cx="10755086" cy="52106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16200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47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COMPUTER">
  <p:cSld name="MOCKUP COMPUTER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20780" y="895744"/>
            <a:ext cx="6894286" cy="572056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8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Google Shape;384;p48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8"/>
          <p:cNvSpPr/>
          <p:nvPr>
            <p:ph idx="2" type="pic"/>
          </p:nvPr>
        </p:nvSpPr>
        <p:spPr>
          <a:xfrm>
            <a:off x="3050680" y="1362808"/>
            <a:ext cx="5987561" cy="3446584"/>
          </a:xfrm>
          <a:prstGeom prst="roundRect">
            <a:avLst>
              <a:gd fmla="val 1871" name="adj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TABLET">
  <p:cSld name="MOCKUP TABLE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49"/>
          <p:cNvGrpSpPr/>
          <p:nvPr/>
        </p:nvGrpSpPr>
        <p:grpSpPr>
          <a:xfrm>
            <a:off x="2585551" y="1057272"/>
            <a:ext cx="7020899" cy="4951641"/>
            <a:chOff x="2909296" y="623354"/>
            <a:chExt cx="7636150" cy="5385560"/>
          </a:xfrm>
        </p:grpSpPr>
        <p:pic>
          <p:nvPicPr>
            <p:cNvPr descr="Afbeeldingsresultaat voor IPAD mock up" id="388" name="Google Shape;388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909296" y="623354"/>
              <a:ext cx="7636150" cy="5385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49"/>
            <p:cNvSpPr/>
            <p:nvPr/>
          </p:nvSpPr>
          <p:spPr>
            <a:xfrm>
              <a:off x="3597866" y="964737"/>
              <a:ext cx="6270034" cy="4708755"/>
            </a:xfrm>
            <a:prstGeom prst="roundRect">
              <a:avLst>
                <a:gd fmla="val 897" name="adj"/>
              </a:avLst>
            </a:prstGeom>
            <a:solidFill>
              <a:srgbClr val="F6F6F6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49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49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9"/>
          <p:cNvSpPr/>
          <p:nvPr>
            <p:ph idx="2" type="pic"/>
          </p:nvPr>
        </p:nvSpPr>
        <p:spPr>
          <a:xfrm>
            <a:off x="3202042" y="1362807"/>
            <a:ext cx="5832366" cy="4371787"/>
          </a:xfrm>
          <a:prstGeom prst="roundRect">
            <a:avLst>
              <a:gd fmla="val 1871" name="adj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/>
        </p:nvSpPr>
        <p:spPr>
          <a:xfrm>
            <a:off x="1343026" y="2285999"/>
            <a:ext cx="7200900" cy="103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30"/>
              <a:buFont typeface="Arial"/>
              <a:buNone/>
            </a:pPr>
            <a:r>
              <a:rPr lang="en-GB" sz="663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63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0"/>
          <p:cNvSpPr txBox="1"/>
          <p:nvPr>
            <p:ph idx="1" type="subTitle"/>
          </p:nvPr>
        </p:nvSpPr>
        <p:spPr>
          <a:xfrm>
            <a:off x="1343026" y="3323896"/>
            <a:ext cx="7200900" cy="109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"/>
              <a:buNone/>
              <a:defRPr sz="141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96" name="Google Shape;39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600" y="457200"/>
            <a:ext cx="1404000" cy="55289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 txBox="1"/>
          <p:nvPr/>
        </p:nvSpPr>
        <p:spPr>
          <a:xfrm>
            <a:off x="5200650" y="58293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50"/>
          <p:cNvGrpSpPr/>
          <p:nvPr/>
        </p:nvGrpSpPr>
        <p:grpSpPr>
          <a:xfrm>
            <a:off x="0" y="0"/>
            <a:ext cx="12227595" cy="6858001"/>
            <a:chOff x="1260475" y="3576638"/>
            <a:chExt cx="1030288" cy="577850"/>
          </a:xfrm>
        </p:grpSpPr>
        <p:sp>
          <p:nvSpPr>
            <p:cNvPr id="399" name="Google Shape;399;p50"/>
            <p:cNvSpPr/>
            <p:nvPr/>
          </p:nvSpPr>
          <p:spPr>
            <a:xfrm>
              <a:off x="1994579" y="3723597"/>
              <a:ext cx="163512" cy="169862"/>
            </a:xfrm>
            <a:custGeom>
              <a:rect b="b" l="l" r="r" t="t"/>
              <a:pathLst>
                <a:path extrusionOk="0" h="470" w="456">
                  <a:moveTo>
                    <a:pt x="355" y="409"/>
                  </a:moveTo>
                  <a:cubicBezTo>
                    <a:pt x="406" y="379"/>
                    <a:pt x="441" y="332"/>
                    <a:pt x="455" y="279"/>
                  </a:cubicBezTo>
                  <a:cubicBezTo>
                    <a:pt x="402" y="265"/>
                    <a:pt x="354" y="229"/>
                    <a:pt x="324" y="178"/>
                  </a:cubicBezTo>
                  <a:cubicBezTo>
                    <a:pt x="294" y="126"/>
                    <a:pt x="288" y="68"/>
                    <a:pt x="303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6"/>
                    <a:pt x="0" y="228"/>
                    <a:pt x="60" y="331"/>
                  </a:cubicBezTo>
                  <a:cubicBezTo>
                    <a:pt x="119" y="433"/>
                    <a:pt x="251" y="469"/>
                    <a:pt x="355" y="40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0"/>
            <p:cNvSpPr/>
            <p:nvPr/>
          </p:nvSpPr>
          <p:spPr>
            <a:xfrm>
              <a:off x="2119313" y="3741738"/>
              <a:ext cx="38100" cy="61912"/>
            </a:xfrm>
            <a:custGeom>
              <a:rect b="b" l="l" r="r" t="t"/>
              <a:pathLst>
                <a:path extrusionOk="0" h="173" w="107">
                  <a:moveTo>
                    <a:pt x="7" y="0"/>
                  </a:moveTo>
                  <a:cubicBezTo>
                    <a:pt x="0" y="36"/>
                    <a:pt x="6" y="73"/>
                    <a:pt x="25" y="105"/>
                  </a:cubicBezTo>
                  <a:cubicBezTo>
                    <a:pt x="43" y="136"/>
                    <a:pt x="72" y="160"/>
                    <a:pt x="106" y="172"/>
                  </a:cubicBezTo>
                  <a:cubicBezTo>
                    <a:pt x="105" y="138"/>
                    <a:pt x="95" y="105"/>
                    <a:pt x="78" y="74"/>
                  </a:cubicBezTo>
                  <a:cubicBezTo>
                    <a:pt x="60" y="43"/>
                    <a:pt x="36" y="18"/>
                    <a:pt x="7" y="0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0"/>
            <p:cNvSpPr/>
            <p:nvPr/>
          </p:nvSpPr>
          <p:spPr>
            <a:xfrm>
              <a:off x="2100263" y="3673475"/>
              <a:ext cx="163512" cy="155575"/>
            </a:xfrm>
            <a:custGeom>
              <a:rect b="b" l="l" r="r" t="t"/>
              <a:pathLst>
                <a:path extrusionOk="0" h="433" w="456">
                  <a:moveTo>
                    <a:pt x="63" y="177"/>
                  </a:moveTo>
                  <a:cubicBezTo>
                    <a:pt x="73" y="139"/>
                    <a:pt x="98" y="106"/>
                    <a:pt x="133" y="86"/>
                  </a:cubicBezTo>
                  <a:cubicBezTo>
                    <a:pt x="156" y="73"/>
                    <a:pt x="182" y="66"/>
                    <a:pt x="208" y="66"/>
                  </a:cubicBezTo>
                  <a:lnTo>
                    <a:pt x="208" y="66"/>
                  </a:lnTo>
                  <a:cubicBezTo>
                    <a:pt x="262" y="66"/>
                    <a:pt x="312" y="95"/>
                    <a:pt x="339" y="141"/>
                  </a:cubicBezTo>
                  <a:cubicBezTo>
                    <a:pt x="380" y="213"/>
                    <a:pt x="355" y="305"/>
                    <a:pt x="283" y="347"/>
                  </a:cubicBezTo>
                  <a:cubicBezTo>
                    <a:pt x="260" y="360"/>
                    <a:pt x="235" y="367"/>
                    <a:pt x="208" y="367"/>
                  </a:cubicBezTo>
                  <a:cubicBezTo>
                    <a:pt x="191" y="367"/>
                    <a:pt x="175" y="364"/>
                    <a:pt x="159" y="359"/>
                  </a:cubicBezTo>
                  <a:cubicBezTo>
                    <a:pt x="160" y="381"/>
                    <a:pt x="158" y="403"/>
                    <a:pt x="152" y="425"/>
                  </a:cubicBezTo>
                  <a:cubicBezTo>
                    <a:pt x="170" y="430"/>
                    <a:pt x="189" y="432"/>
                    <a:pt x="208" y="432"/>
                  </a:cubicBezTo>
                  <a:cubicBezTo>
                    <a:pt x="245" y="432"/>
                    <a:pt x="282" y="423"/>
                    <a:pt x="316" y="403"/>
                  </a:cubicBezTo>
                  <a:cubicBezTo>
                    <a:pt x="419" y="344"/>
                    <a:pt x="455" y="212"/>
                    <a:pt x="395" y="108"/>
                  </a:cubicBezTo>
                  <a:cubicBezTo>
                    <a:pt x="355" y="39"/>
                    <a:pt x="283" y="0"/>
                    <a:pt x="208" y="0"/>
                  </a:cubicBezTo>
                  <a:cubicBezTo>
                    <a:pt x="171" y="0"/>
                    <a:pt x="134" y="10"/>
                    <a:pt x="100" y="29"/>
                  </a:cubicBezTo>
                  <a:cubicBezTo>
                    <a:pt x="49" y="59"/>
                    <a:pt x="14" y="107"/>
                    <a:pt x="0" y="160"/>
                  </a:cubicBezTo>
                  <a:cubicBezTo>
                    <a:pt x="21" y="166"/>
                    <a:pt x="42" y="175"/>
                    <a:pt x="60" y="187"/>
                  </a:cubicBezTo>
                  <a:cubicBezTo>
                    <a:pt x="61" y="184"/>
                    <a:pt x="62" y="181"/>
                    <a:pt x="63" y="177"/>
                  </a:cubicBezTo>
                </a:path>
              </a:pathLst>
            </a:custGeom>
            <a:solidFill>
              <a:schemeClr val="accent5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0"/>
            <p:cNvSpPr/>
            <p:nvPr/>
          </p:nvSpPr>
          <p:spPr>
            <a:xfrm>
              <a:off x="2095500" y="3730625"/>
              <a:ext cx="63500" cy="95250"/>
            </a:xfrm>
            <a:custGeom>
              <a:rect b="b" l="l" r="r" t="t"/>
              <a:pathLst>
                <a:path extrusionOk="0" h="266" w="176">
                  <a:moveTo>
                    <a:pt x="36" y="164"/>
                  </a:moveTo>
                  <a:cubicBezTo>
                    <a:pt x="66" y="216"/>
                    <a:pt x="114" y="251"/>
                    <a:pt x="167" y="265"/>
                  </a:cubicBezTo>
                  <a:cubicBezTo>
                    <a:pt x="173" y="243"/>
                    <a:pt x="175" y="221"/>
                    <a:pt x="174" y="199"/>
                  </a:cubicBezTo>
                  <a:cubicBezTo>
                    <a:pt x="140" y="187"/>
                    <a:pt x="111" y="163"/>
                    <a:pt x="93" y="132"/>
                  </a:cubicBezTo>
                  <a:cubicBezTo>
                    <a:pt x="74" y="100"/>
                    <a:pt x="68" y="63"/>
                    <a:pt x="75" y="27"/>
                  </a:cubicBezTo>
                  <a:cubicBezTo>
                    <a:pt x="57" y="15"/>
                    <a:pt x="36" y="6"/>
                    <a:pt x="15" y="0"/>
                  </a:cubicBezTo>
                  <a:cubicBezTo>
                    <a:pt x="0" y="54"/>
                    <a:pt x="6" y="113"/>
                    <a:pt x="36" y="16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0"/>
            <p:cNvSpPr/>
            <p:nvPr/>
          </p:nvSpPr>
          <p:spPr>
            <a:xfrm>
              <a:off x="1322388" y="3937000"/>
              <a:ext cx="466725" cy="217488"/>
            </a:xfrm>
            <a:custGeom>
              <a:rect b="b" l="l" r="r" t="t"/>
              <a:pathLst>
                <a:path extrusionOk="0" h="605" w="1297">
                  <a:moveTo>
                    <a:pt x="1237" y="139"/>
                  </a:moveTo>
                  <a:cubicBezTo>
                    <a:pt x="1177" y="36"/>
                    <a:pt x="1045" y="0"/>
                    <a:pt x="942" y="60"/>
                  </a:cubicBezTo>
                  <a:lnTo>
                    <a:pt x="0" y="604"/>
                  </a:lnTo>
                  <a:lnTo>
                    <a:pt x="864" y="604"/>
                  </a:lnTo>
                  <a:lnTo>
                    <a:pt x="1158" y="434"/>
                  </a:lnTo>
                  <a:cubicBezTo>
                    <a:pt x="1261" y="374"/>
                    <a:pt x="1296" y="242"/>
                    <a:pt x="1237" y="13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0"/>
            <p:cNvSpPr/>
            <p:nvPr/>
          </p:nvSpPr>
          <p:spPr>
            <a:xfrm>
              <a:off x="2116138" y="3849688"/>
              <a:ext cx="174625" cy="227012"/>
            </a:xfrm>
            <a:custGeom>
              <a:rect b="b" l="l" r="r" t="t"/>
              <a:pathLst>
                <a:path extrusionOk="0" h="632" w="484">
                  <a:moveTo>
                    <a:pt x="0" y="352"/>
                  </a:moveTo>
                  <a:cubicBezTo>
                    <a:pt x="54" y="366"/>
                    <a:pt x="102" y="401"/>
                    <a:pt x="132" y="453"/>
                  </a:cubicBezTo>
                  <a:cubicBezTo>
                    <a:pt x="161" y="504"/>
                    <a:pt x="167" y="563"/>
                    <a:pt x="153" y="617"/>
                  </a:cubicBezTo>
                  <a:cubicBezTo>
                    <a:pt x="207" y="631"/>
                    <a:pt x="265" y="625"/>
                    <a:pt x="317" y="595"/>
                  </a:cubicBezTo>
                  <a:lnTo>
                    <a:pt x="483" y="499"/>
                  </a:lnTo>
                  <a:lnTo>
                    <a:pt x="483" y="0"/>
                  </a:lnTo>
                  <a:lnTo>
                    <a:pt x="101" y="221"/>
                  </a:lnTo>
                  <a:cubicBezTo>
                    <a:pt x="49" y="251"/>
                    <a:pt x="15" y="299"/>
                    <a:pt x="0" y="3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0"/>
            <p:cNvSpPr/>
            <p:nvPr/>
          </p:nvSpPr>
          <p:spPr>
            <a:xfrm>
              <a:off x="1639888" y="3576638"/>
              <a:ext cx="336550" cy="144462"/>
            </a:xfrm>
            <a:custGeom>
              <a:rect b="b" l="l" r="r" t="t"/>
              <a:pathLst>
                <a:path extrusionOk="0" h="400" w="934">
                  <a:moveTo>
                    <a:pt x="50" y="260"/>
                  </a:moveTo>
                  <a:cubicBezTo>
                    <a:pt x="109" y="363"/>
                    <a:pt x="241" y="399"/>
                    <a:pt x="345" y="339"/>
                  </a:cubicBezTo>
                  <a:lnTo>
                    <a:pt x="933" y="0"/>
                  </a:lnTo>
                  <a:lnTo>
                    <a:pt x="84" y="0"/>
                  </a:lnTo>
                  <a:cubicBezTo>
                    <a:pt x="16" y="67"/>
                    <a:pt x="0" y="174"/>
                    <a:pt x="50" y="2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0"/>
            <p:cNvSpPr/>
            <p:nvPr/>
          </p:nvSpPr>
          <p:spPr>
            <a:xfrm>
              <a:off x="1260475" y="3829050"/>
              <a:ext cx="77788" cy="153988"/>
            </a:xfrm>
            <a:custGeom>
              <a:rect b="b" l="l" r="r" t="t"/>
              <a:pathLst>
                <a:path extrusionOk="0" h="427" w="215">
                  <a:moveTo>
                    <a:pt x="154" y="105"/>
                  </a:moveTo>
                  <a:cubicBezTo>
                    <a:pt x="120" y="47"/>
                    <a:pt x="63" y="10"/>
                    <a:pt x="0" y="0"/>
                  </a:cubicBezTo>
                  <a:lnTo>
                    <a:pt x="0" y="66"/>
                  </a:lnTo>
                  <a:cubicBezTo>
                    <a:pt x="41" y="75"/>
                    <a:pt x="77" y="100"/>
                    <a:pt x="98" y="137"/>
                  </a:cubicBezTo>
                  <a:cubicBezTo>
                    <a:pt x="139" y="209"/>
                    <a:pt x="115" y="301"/>
                    <a:pt x="43" y="343"/>
                  </a:cubicBezTo>
                  <a:cubicBezTo>
                    <a:pt x="29" y="351"/>
                    <a:pt x="15" y="356"/>
                    <a:pt x="0" y="359"/>
                  </a:cubicBezTo>
                  <a:lnTo>
                    <a:pt x="0" y="426"/>
                  </a:lnTo>
                  <a:cubicBezTo>
                    <a:pt x="26" y="422"/>
                    <a:pt x="51" y="413"/>
                    <a:pt x="75" y="400"/>
                  </a:cubicBezTo>
                  <a:cubicBezTo>
                    <a:pt x="179" y="340"/>
                    <a:pt x="214" y="208"/>
                    <a:pt x="154" y="105"/>
                  </a:cubicBezTo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0"/>
            <p:cNvSpPr/>
            <p:nvPr/>
          </p:nvSpPr>
          <p:spPr>
            <a:xfrm>
              <a:off x="2011466" y="3970303"/>
              <a:ext cx="163513" cy="169863"/>
            </a:xfrm>
            <a:custGeom>
              <a:rect b="b" l="l" r="r" t="t"/>
              <a:pathLst>
                <a:path extrusionOk="0" h="470" w="456">
                  <a:moveTo>
                    <a:pt x="324" y="178"/>
                  </a:moveTo>
                  <a:cubicBezTo>
                    <a:pt x="294" y="126"/>
                    <a:pt x="288" y="67"/>
                    <a:pt x="302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5"/>
                    <a:pt x="0" y="228"/>
                    <a:pt x="60" y="331"/>
                  </a:cubicBezTo>
                  <a:cubicBezTo>
                    <a:pt x="119" y="435"/>
                    <a:pt x="251" y="469"/>
                    <a:pt x="355" y="410"/>
                  </a:cubicBezTo>
                  <a:cubicBezTo>
                    <a:pt x="406" y="380"/>
                    <a:pt x="441" y="332"/>
                    <a:pt x="455" y="279"/>
                  </a:cubicBezTo>
                  <a:cubicBezTo>
                    <a:pt x="402" y="264"/>
                    <a:pt x="354" y="230"/>
                    <a:pt x="324" y="178"/>
                  </a:cubicBezTo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0"/>
            <p:cNvSpPr/>
            <p:nvPr/>
          </p:nvSpPr>
          <p:spPr>
            <a:xfrm>
              <a:off x="2112569" y="3970303"/>
              <a:ext cx="69450" cy="101635"/>
            </a:xfrm>
            <a:custGeom>
              <a:rect b="b" l="l" r="r" t="t"/>
              <a:pathLst>
                <a:path extrusionOk="0" h="266" w="182">
                  <a:moveTo>
                    <a:pt x="146" y="101"/>
                  </a:moveTo>
                  <a:cubicBezTo>
                    <a:pt x="116" y="49"/>
                    <a:pt x="68" y="14"/>
                    <a:pt x="14" y="0"/>
                  </a:cubicBezTo>
                  <a:cubicBezTo>
                    <a:pt x="0" y="53"/>
                    <a:pt x="6" y="112"/>
                    <a:pt x="36" y="164"/>
                  </a:cubicBezTo>
                  <a:cubicBezTo>
                    <a:pt x="66" y="216"/>
                    <a:pt x="114" y="250"/>
                    <a:pt x="167" y="265"/>
                  </a:cubicBezTo>
                  <a:cubicBezTo>
                    <a:pt x="181" y="211"/>
                    <a:pt x="175" y="152"/>
                    <a:pt x="146" y="1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5382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442911" y="1376364"/>
            <a:ext cx="11306175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1250"/>
              </a:lnSpc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Quote + imag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>
            <p:ph idx="2" type="pic"/>
          </p:nvPr>
        </p:nvSpPr>
        <p:spPr>
          <a:xfrm>
            <a:off x="5623200" y="-11873"/>
            <a:ext cx="6569090" cy="6869874"/>
          </a:xfrm>
          <a:prstGeom prst="rect">
            <a:avLst/>
          </a:prstGeom>
          <a:solidFill>
            <a:schemeClr val="accent1">
              <a:alpha val="14901"/>
            </a:schemeClr>
          </a:solidFill>
          <a:ln>
            <a:noFill/>
          </a:ln>
        </p:spPr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125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12125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12125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12125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12125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12125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12125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12125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12125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>
              <a:solidFill>
                <a:schemeClr val="lt1"/>
              </a:solidFill>
            </a:endParaRPr>
          </a:p>
        </p:txBody>
      </p:sp>
      <p:sp>
        <p:nvSpPr>
          <p:cNvPr id="52" name="Google Shape;52;p21"/>
          <p:cNvSpPr txBox="1"/>
          <p:nvPr>
            <p:ph type="title"/>
          </p:nvPr>
        </p:nvSpPr>
        <p:spPr>
          <a:xfrm>
            <a:off x="442913" y="441326"/>
            <a:ext cx="5653087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442911" y="1376364"/>
            <a:ext cx="4861001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11693606" y="2301854"/>
            <a:ext cx="1149350" cy="1149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83632" y="-819472"/>
            <a:ext cx="13919981" cy="784459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/>
          <p:nvPr/>
        </p:nvSpPr>
        <p:spPr>
          <a:xfrm rot="-842665">
            <a:off x="6466258" y="2604804"/>
            <a:ext cx="4638089" cy="4638089"/>
          </a:xfrm>
          <a:prstGeom prst="ellipse">
            <a:avLst/>
          </a:prstGeom>
          <a:gradFill>
            <a:gsLst>
              <a:gs pos="0">
                <a:schemeClr val="accent6"/>
              </a:gs>
              <a:gs pos="36000">
                <a:schemeClr val="accent6"/>
              </a:gs>
              <a:gs pos="90000">
                <a:srgbClr val="EF476F">
                  <a:alpha val="0"/>
                </a:srgbClr>
              </a:gs>
              <a:gs pos="100000">
                <a:schemeClr val="accent6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/>
          <p:nvPr/>
        </p:nvSpPr>
        <p:spPr>
          <a:xfrm rot="3600000">
            <a:off x="3726504" y="1761126"/>
            <a:ext cx="2220492" cy="1069919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>
                  <a:alpha val="0"/>
                </a:srgbClr>
              </a:gs>
              <a:gs pos="5000">
                <a:srgbClr val="FFFFFF">
                  <a:alpha val="0"/>
                </a:srgbClr>
              </a:gs>
              <a:gs pos="28000">
                <a:srgbClr val="FFFFFF">
                  <a:alpha val="86666"/>
                </a:srgbClr>
              </a:gs>
              <a:gs pos="34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11626926" y="1726539"/>
            <a:ext cx="174629" cy="1746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2"/>
          <p:cNvSpPr/>
          <p:nvPr/>
        </p:nvSpPr>
        <p:spPr>
          <a:xfrm>
            <a:off x="11960306" y="2111354"/>
            <a:ext cx="381000" cy="381000"/>
          </a:xfrm>
          <a:prstGeom prst="ellipse">
            <a:avLst/>
          </a:prstGeom>
          <a:gradFill>
            <a:gsLst>
              <a:gs pos="0">
                <a:srgbClr val="FFC43D">
                  <a:alpha val="0"/>
                </a:srgbClr>
              </a:gs>
              <a:gs pos="5000">
                <a:srgbClr val="FFC43D">
                  <a:alpha val="0"/>
                </a:srgbClr>
              </a:gs>
              <a:gs pos="7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11490719" y="368594"/>
            <a:ext cx="1488761" cy="1488761"/>
          </a:xfrm>
          <a:prstGeom prst="donut">
            <a:avLst>
              <a:gd fmla="val 1743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rot="1516703">
            <a:off x="4788006" y="-1798514"/>
            <a:ext cx="3705200" cy="3705200"/>
          </a:xfrm>
          <a:prstGeom prst="ellipse">
            <a:avLst/>
          </a:prstGeom>
          <a:gradFill>
            <a:gsLst>
              <a:gs pos="0">
                <a:srgbClr val="FFC43D">
                  <a:alpha val="0"/>
                </a:srgbClr>
              </a:gs>
              <a:gs pos="54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8129665" y="1402690"/>
            <a:ext cx="174628" cy="174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2"/>
          <p:cNvSpPr/>
          <p:nvPr/>
        </p:nvSpPr>
        <p:spPr>
          <a:xfrm rot="3600000">
            <a:off x="10857854" y="5623414"/>
            <a:ext cx="198783" cy="907713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>
            <a:off x="11033202" y="5569878"/>
            <a:ext cx="140340" cy="1403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2"/>
          <p:cNvSpPr/>
          <p:nvPr/>
        </p:nvSpPr>
        <p:spPr>
          <a:xfrm rot="3600000">
            <a:off x="9124681" y="4768943"/>
            <a:ext cx="697340" cy="318429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26000">
                <a:schemeClr val="accent6"/>
              </a:gs>
              <a:gs pos="82000">
                <a:srgbClr val="EF476F">
                  <a:alpha val="0"/>
                </a:srgbClr>
              </a:gs>
              <a:gs pos="100000">
                <a:srgbClr val="EF476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2"/>
          <p:cNvSpPr/>
          <p:nvPr/>
        </p:nvSpPr>
        <p:spPr>
          <a:xfrm rot="3600000">
            <a:off x="7430897" y="4258754"/>
            <a:ext cx="1417200" cy="418553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C43D">
                  <a:alpha val="49803"/>
                </a:srgbClr>
              </a:gs>
              <a:gs pos="19000">
                <a:srgbClr val="FFC43D">
                  <a:alpha val="49803"/>
                </a:srgbClr>
              </a:gs>
              <a:gs pos="54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2"/>
          <p:cNvSpPr/>
          <p:nvPr/>
        </p:nvSpPr>
        <p:spPr>
          <a:xfrm rot="3600000">
            <a:off x="6709027" y="3784173"/>
            <a:ext cx="697340" cy="318429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4"/>
              </a:gs>
              <a:gs pos="41000">
                <a:schemeClr val="accent4"/>
              </a:gs>
              <a:gs pos="64000">
                <a:srgbClr val="500091">
                  <a:alpha val="29803"/>
                </a:srgbClr>
              </a:gs>
              <a:gs pos="72000">
                <a:srgbClr val="500091">
                  <a:alpha val="15686"/>
                </a:srgbClr>
              </a:gs>
              <a:gs pos="90000">
                <a:srgbClr val="500091">
                  <a:alpha val="0"/>
                </a:srgbClr>
              </a:gs>
              <a:gs pos="100000">
                <a:srgbClr val="50009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3600000">
            <a:off x="6539795" y="2376754"/>
            <a:ext cx="313116" cy="132028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C43D">
                  <a:alpha val="85882"/>
                </a:srgbClr>
              </a:gs>
              <a:gs pos="41000">
                <a:srgbClr val="FFC43D">
                  <a:alpha val="85882"/>
                </a:srgbClr>
              </a:gs>
              <a:gs pos="92000">
                <a:srgbClr val="FFC43D">
                  <a:alpha val="0"/>
                </a:srgbClr>
              </a:gs>
              <a:gs pos="100000">
                <a:srgbClr val="FFC43D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>
            <a:off x="6017763" y="1010325"/>
            <a:ext cx="1149350" cy="1149350"/>
          </a:xfrm>
          <a:prstGeom prst="ellipse">
            <a:avLst/>
          </a:prstGeom>
          <a:gradFill>
            <a:gsLst>
              <a:gs pos="0">
                <a:srgbClr val="EF476F">
                  <a:alpha val="0"/>
                </a:srgbClr>
              </a:gs>
              <a:gs pos="12000">
                <a:srgbClr val="EF476F">
                  <a:alpha val="0"/>
                </a:srgbClr>
              </a:gs>
              <a:gs pos="61000">
                <a:schemeClr val="accent6"/>
              </a:gs>
              <a:gs pos="100000">
                <a:schemeClr val="accent6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-853681" y="2409666"/>
            <a:ext cx="1488761" cy="1488761"/>
          </a:xfrm>
          <a:prstGeom prst="donut">
            <a:avLst>
              <a:gd fmla="val 1743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2"/>
          <p:cNvGrpSpPr/>
          <p:nvPr/>
        </p:nvGrpSpPr>
        <p:grpSpPr>
          <a:xfrm>
            <a:off x="471601" y="443753"/>
            <a:ext cx="1087896" cy="425720"/>
            <a:chOff x="3562350" y="3567113"/>
            <a:chExt cx="3476625" cy="1360487"/>
          </a:xfrm>
        </p:grpSpPr>
        <p:sp>
          <p:nvSpPr>
            <p:cNvPr id="73" name="Google Shape;73;p22"/>
            <p:cNvSpPr/>
            <p:nvPr/>
          </p:nvSpPr>
          <p:spPr>
            <a:xfrm>
              <a:off x="4710113" y="3800475"/>
              <a:ext cx="1136650" cy="1127125"/>
            </a:xfrm>
            <a:custGeom>
              <a:rect b="b" l="l" r="r" t="t"/>
              <a:pathLst>
                <a:path extrusionOk="0" h="3130" w="3158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5969000" y="3567113"/>
              <a:ext cx="455613" cy="1338262"/>
            </a:xfrm>
            <a:custGeom>
              <a:rect b="b" l="l" r="r" t="t"/>
              <a:pathLst>
                <a:path extrusionOk="0" h="3717" w="1264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2"/>
            <p:cNvSpPr/>
            <p:nvPr/>
          </p:nvSpPr>
          <p:spPr>
            <a:xfrm>
              <a:off x="3562350" y="3786188"/>
              <a:ext cx="1069975" cy="1127125"/>
            </a:xfrm>
            <a:custGeom>
              <a:rect b="b" l="l" r="r" t="t"/>
              <a:pathLst>
                <a:path extrusionOk="0" h="3132" w="2971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2"/>
            <p:cNvSpPr/>
            <p:nvPr/>
          </p:nvSpPr>
          <p:spPr>
            <a:xfrm>
              <a:off x="6546850" y="3575050"/>
              <a:ext cx="492125" cy="1338263"/>
            </a:xfrm>
            <a:custGeom>
              <a:rect b="b" l="l" r="r" t="t"/>
              <a:pathLst>
                <a:path extrusionOk="0" h="3718" w="1365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2"/>
          <p:cNvSpPr txBox="1"/>
          <p:nvPr>
            <p:ph type="ctrTitle"/>
          </p:nvPr>
        </p:nvSpPr>
        <p:spPr>
          <a:xfrm>
            <a:off x="1343025" y="2286000"/>
            <a:ext cx="5616575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b="1" i="0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subTitle"/>
          </p:nvPr>
        </p:nvSpPr>
        <p:spPr>
          <a:xfrm>
            <a:off x="1343025" y="4170008"/>
            <a:ext cx="5597668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l">
              <a:lnSpc>
                <a:spcPct val="11276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1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3"/>
          <p:cNvGrpSpPr/>
          <p:nvPr/>
        </p:nvGrpSpPr>
        <p:grpSpPr>
          <a:xfrm>
            <a:off x="471601" y="443753"/>
            <a:ext cx="1087896" cy="425720"/>
            <a:chOff x="3562350" y="3567113"/>
            <a:chExt cx="3476625" cy="1360487"/>
          </a:xfrm>
        </p:grpSpPr>
        <p:sp>
          <p:nvSpPr>
            <p:cNvPr id="82" name="Google Shape;82;p23"/>
            <p:cNvSpPr/>
            <p:nvPr/>
          </p:nvSpPr>
          <p:spPr>
            <a:xfrm>
              <a:off x="4710113" y="3800475"/>
              <a:ext cx="1136650" cy="1127125"/>
            </a:xfrm>
            <a:custGeom>
              <a:rect b="b" l="l" r="r" t="t"/>
              <a:pathLst>
                <a:path extrusionOk="0" h="3130" w="3158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>
              <a:off x="5969000" y="3567113"/>
              <a:ext cx="455613" cy="1338262"/>
            </a:xfrm>
            <a:custGeom>
              <a:rect b="b" l="l" r="r" t="t"/>
              <a:pathLst>
                <a:path extrusionOk="0" h="3717" w="1264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>
              <a:off x="3562350" y="3786188"/>
              <a:ext cx="1069975" cy="1127125"/>
            </a:xfrm>
            <a:custGeom>
              <a:rect b="b" l="l" r="r" t="t"/>
              <a:pathLst>
                <a:path extrusionOk="0" h="3132" w="2971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6546850" y="3575050"/>
              <a:ext cx="492125" cy="1338263"/>
            </a:xfrm>
            <a:custGeom>
              <a:rect b="b" l="l" r="r" t="t"/>
              <a:pathLst>
                <a:path extrusionOk="0" h="3718" w="1365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23"/>
          <p:cNvGrpSpPr/>
          <p:nvPr/>
        </p:nvGrpSpPr>
        <p:grpSpPr>
          <a:xfrm>
            <a:off x="3431704" y="-675456"/>
            <a:ext cx="13646042" cy="10112770"/>
            <a:chOff x="3824562" y="-176569"/>
            <a:chExt cx="12389850" cy="9181835"/>
          </a:xfrm>
        </p:grpSpPr>
        <p:grpSp>
          <p:nvGrpSpPr>
            <p:cNvPr id="87" name="Google Shape;87;p23"/>
            <p:cNvGrpSpPr/>
            <p:nvPr/>
          </p:nvGrpSpPr>
          <p:grpSpPr>
            <a:xfrm>
              <a:off x="4223792" y="1193801"/>
              <a:ext cx="9607344" cy="6420050"/>
              <a:chOff x="4712139" y="1274117"/>
              <a:chExt cx="9607344" cy="6420050"/>
            </a:xfrm>
          </p:grpSpPr>
          <p:sp>
            <p:nvSpPr>
              <p:cNvPr id="88" name="Google Shape;88;p23"/>
              <p:cNvSpPr/>
              <p:nvPr/>
            </p:nvSpPr>
            <p:spPr>
              <a:xfrm>
                <a:off x="7228573" y="1274117"/>
                <a:ext cx="6420050" cy="642005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21000">
                    <a:schemeClr val="accent3"/>
                  </a:gs>
                  <a:gs pos="96000">
                    <a:srgbClr val="0099FF">
                      <a:alpha val="0"/>
                    </a:srgbClr>
                  </a:gs>
                  <a:gs pos="100000">
                    <a:srgbClr val="0099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9" name="Google Shape;89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712139" y="1472666"/>
                <a:ext cx="9607344" cy="54142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" name="Google Shape;90;p23"/>
            <p:cNvGrpSpPr/>
            <p:nvPr/>
          </p:nvGrpSpPr>
          <p:grpSpPr>
            <a:xfrm>
              <a:off x="3824562" y="-176569"/>
              <a:ext cx="12389850" cy="8313164"/>
              <a:chOff x="4312909" y="-96253"/>
              <a:chExt cx="12389850" cy="8313164"/>
            </a:xfrm>
          </p:grpSpPr>
          <p:sp>
            <p:nvSpPr>
              <p:cNvPr id="91" name="Google Shape;91;p23"/>
              <p:cNvSpPr/>
              <p:nvPr/>
            </p:nvSpPr>
            <p:spPr>
              <a:xfrm rot="3600000">
                <a:off x="11193972" y="324977"/>
                <a:ext cx="1065396" cy="385143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accent6"/>
                  </a:gs>
                  <a:gs pos="63000">
                    <a:schemeClr val="accent6"/>
                  </a:gs>
                  <a:gs pos="90000">
                    <a:srgbClr val="EF476F">
                      <a:alpha val="0"/>
                    </a:srgbClr>
                  </a:gs>
                  <a:gs pos="100000">
                    <a:srgbClr val="EF476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3"/>
              <p:cNvSpPr/>
              <p:nvPr/>
            </p:nvSpPr>
            <p:spPr>
              <a:xfrm rot="3600000">
                <a:off x="10839739" y="1407468"/>
                <a:ext cx="1375589" cy="457654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accent6"/>
                  </a:gs>
                  <a:gs pos="60000">
                    <a:schemeClr val="accent6"/>
                  </a:gs>
                  <a:gs pos="86000">
                    <a:srgbClr val="EF476F">
                      <a:alpha val="0"/>
                    </a:srgbClr>
                  </a:gs>
                  <a:gs pos="100000">
                    <a:srgbClr val="EF476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" name="Google Shape;93;p23"/>
              <p:cNvGrpSpPr/>
              <p:nvPr/>
            </p:nvGrpSpPr>
            <p:grpSpPr>
              <a:xfrm>
                <a:off x="4312909" y="-96253"/>
                <a:ext cx="12389850" cy="8313164"/>
                <a:chOff x="4312909" y="-96253"/>
                <a:chExt cx="12389850" cy="8313164"/>
              </a:xfrm>
            </p:grpSpPr>
            <p:sp>
              <p:nvSpPr>
                <p:cNvPr id="94" name="Google Shape;94;p23"/>
                <p:cNvSpPr/>
                <p:nvPr/>
              </p:nvSpPr>
              <p:spPr>
                <a:xfrm>
                  <a:off x="8289748" y="4690786"/>
                  <a:ext cx="3526125" cy="352612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5" name="Google Shape;95;p23"/>
                <p:cNvGrpSpPr/>
                <p:nvPr/>
              </p:nvGrpSpPr>
              <p:grpSpPr>
                <a:xfrm>
                  <a:off x="4312909" y="-96253"/>
                  <a:ext cx="12389850" cy="6982288"/>
                  <a:chOff x="4312909" y="-96253"/>
                  <a:chExt cx="12389850" cy="6982288"/>
                </a:xfrm>
              </p:grpSpPr>
              <p:sp>
                <p:nvSpPr>
                  <p:cNvPr id="96" name="Google Shape;96;p23"/>
                  <p:cNvSpPr/>
                  <p:nvPr/>
                </p:nvSpPr>
                <p:spPr>
                  <a:xfrm rot="-1142786">
                    <a:off x="10364320" y="2404428"/>
                    <a:ext cx="3001311" cy="795104"/>
                  </a:xfrm>
                  <a:prstGeom prst="ellipse">
                    <a:avLst/>
                  </a:prstGeom>
                  <a:solidFill>
                    <a:schemeClr val="dk1">
                      <a:alpha val="84705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pic>
                <p:nvPicPr>
                  <p:cNvPr id="97" name="Google Shape;97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4312909" y="-96253"/>
                    <a:ext cx="12389850" cy="6982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98" name="Google Shape;98;p23"/>
                  <p:cNvSpPr/>
                  <p:nvPr/>
                </p:nvSpPr>
                <p:spPr>
                  <a:xfrm rot="3600000">
                    <a:off x="11273012" y="1859908"/>
                    <a:ext cx="1375589" cy="318001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accent6"/>
                      </a:gs>
                      <a:gs pos="52999">
                        <a:schemeClr val="accent6"/>
                      </a:gs>
                      <a:gs pos="86000">
                        <a:srgbClr val="EF476F">
                          <a:alpha val="0"/>
                        </a:srgbClr>
                      </a:gs>
                      <a:gs pos="100000">
                        <a:srgbClr val="EF476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99" name="Google Shape;99;p23"/>
            <p:cNvGrpSpPr/>
            <p:nvPr/>
          </p:nvGrpSpPr>
          <p:grpSpPr>
            <a:xfrm>
              <a:off x="5546693" y="1357430"/>
              <a:ext cx="7760949" cy="7647836"/>
              <a:chOff x="6035040" y="1437746"/>
              <a:chExt cx="7760949" cy="7647836"/>
            </a:xfrm>
          </p:grpSpPr>
          <p:sp>
            <p:nvSpPr>
              <p:cNvPr id="100" name="Google Shape;100;p23"/>
              <p:cNvSpPr/>
              <p:nvPr/>
            </p:nvSpPr>
            <p:spPr>
              <a:xfrm>
                <a:off x="8479857" y="1437746"/>
                <a:ext cx="211756" cy="2117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3"/>
              <p:cNvSpPr/>
              <p:nvPr/>
            </p:nvSpPr>
            <p:spPr>
              <a:xfrm>
                <a:off x="11146056" y="2169266"/>
                <a:ext cx="323678" cy="32367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3"/>
              <p:cNvSpPr/>
              <p:nvPr/>
            </p:nvSpPr>
            <p:spPr>
              <a:xfrm>
                <a:off x="10436060" y="5270763"/>
                <a:ext cx="2433904" cy="243390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3"/>
              <p:cNvSpPr/>
              <p:nvPr/>
            </p:nvSpPr>
            <p:spPr>
              <a:xfrm>
                <a:off x="6035040" y="5855443"/>
                <a:ext cx="3230139" cy="323013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24000">
                    <a:schemeClr val="accent1"/>
                  </a:gs>
                  <a:gs pos="44000">
                    <a:srgbClr val="00D7BD">
                      <a:alpha val="0"/>
                    </a:srgbClr>
                  </a:gs>
                  <a:gs pos="100000">
                    <a:srgbClr val="00D7BD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3"/>
              <p:cNvSpPr/>
              <p:nvPr/>
            </p:nvSpPr>
            <p:spPr>
              <a:xfrm>
                <a:off x="7008530" y="6157868"/>
                <a:ext cx="174590" cy="1745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 rot="3600000">
                <a:off x="10872607" y="3002077"/>
                <a:ext cx="1375589" cy="436867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accent1"/>
                  </a:gs>
                  <a:gs pos="52999">
                    <a:schemeClr val="accent1"/>
                  </a:gs>
                  <a:gs pos="86000">
                    <a:srgbClr val="00D7BD">
                      <a:alpha val="0"/>
                    </a:srgbClr>
                  </a:gs>
                  <a:gs pos="100000">
                    <a:srgbClr val="00D7BD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 rot="3600000">
                <a:off x="10290256" y="3611341"/>
                <a:ext cx="937075" cy="56714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86000">
                    <a:srgbClr val="00D7BD">
                      <a:alpha val="0"/>
                    </a:srgbClr>
                  </a:gs>
                  <a:gs pos="100000">
                    <a:srgbClr val="00D7BD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3"/>
              <p:cNvSpPr/>
              <p:nvPr/>
            </p:nvSpPr>
            <p:spPr>
              <a:xfrm>
                <a:off x="9344491" y="5347594"/>
                <a:ext cx="2940642" cy="2940642"/>
              </a:xfrm>
              <a:prstGeom prst="ellipse">
                <a:avLst/>
              </a:prstGeom>
              <a:solidFill>
                <a:schemeClr val="accent1">
                  <a:alpha val="9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 rot="3600000">
                <a:off x="11092895" y="3678216"/>
                <a:ext cx="937075" cy="32703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accent3"/>
                  </a:gs>
                  <a:gs pos="47000">
                    <a:schemeClr val="accent3"/>
                  </a:gs>
                  <a:gs pos="86000">
                    <a:srgbClr val="0099FF">
                      <a:alpha val="0"/>
                    </a:srgbClr>
                  </a:gs>
                  <a:gs pos="100000">
                    <a:srgbClr val="0099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9" name="Google Shape;109;p23"/>
          <p:cNvSpPr/>
          <p:nvPr/>
        </p:nvSpPr>
        <p:spPr>
          <a:xfrm>
            <a:off x="-2020767" y="2129544"/>
            <a:ext cx="2680675" cy="2680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/>
          <p:nvPr>
            <p:ph type="ctrTitle"/>
          </p:nvPr>
        </p:nvSpPr>
        <p:spPr>
          <a:xfrm>
            <a:off x="1343025" y="2286000"/>
            <a:ext cx="5616575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b="1" i="0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1343025" y="4170008"/>
            <a:ext cx="5597668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l">
              <a:lnSpc>
                <a:spcPct val="11276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1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/>
        </p:nvSpPr>
        <p:spPr>
          <a:xfrm>
            <a:off x="7080612" y="972152"/>
            <a:ext cx="6722015" cy="6722015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/>
          <p:nvPr/>
        </p:nvSpPr>
        <p:spPr>
          <a:xfrm>
            <a:off x="6698190" y="5130265"/>
            <a:ext cx="438169" cy="438169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/>
          <p:nvPr/>
        </p:nvSpPr>
        <p:spPr>
          <a:xfrm>
            <a:off x="8653112" y="1745755"/>
            <a:ext cx="211756" cy="211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>
            <a:off x="9912939" y="395828"/>
            <a:ext cx="907144" cy="91049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/>
          <p:nvPr/>
        </p:nvSpPr>
        <p:spPr>
          <a:xfrm rot="3600000">
            <a:off x="11627782" y="1271411"/>
            <a:ext cx="399797" cy="1806644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63000">
                <a:schemeClr val="accent6"/>
              </a:gs>
              <a:gs pos="100000">
                <a:srgbClr val="EF476F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4"/>
          <p:cNvSpPr/>
          <p:nvPr/>
        </p:nvSpPr>
        <p:spPr>
          <a:xfrm rot="3600000">
            <a:off x="9620008" y="1541458"/>
            <a:ext cx="1712808" cy="491945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/>
          <p:nvPr/>
        </p:nvSpPr>
        <p:spPr>
          <a:xfrm rot="3600000">
            <a:off x="10980472" y="4823860"/>
            <a:ext cx="1171773" cy="4093158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10536197" y="5626626"/>
            <a:ext cx="2002934" cy="200293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person, indoor, staring&#10;&#10;Description automatically generated" id="122" name="Google Shape;12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56468" y="-27384"/>
            <a:ext cx="7532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/>
          <p:nvPr/>
        </p:nvSpPr>
        <p:spPr>
          <a:xfrm rot="3600000">
            <a:off x="10729632" y="3249715"/>
            <a:ext cx="1947486" cy="4368671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52999">
                <a:schemeClr val="accent1"/>
              </a:gs>
              <a:gs pos="86000">
                <a:srgbClr val="00D7BD">
                  <a:alpha val="0"/>
                </a:srgbClr>
              </a:gs>
              <a:gs pos="100000">
                <a:srgbClr val="00D7BD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 rot="3600000">
            <a:off x="8505277" y="3170300"/>
            <a:ext cx="2869353" cy="5267802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42000">
                <a:schemeClr val="accent6"/>
              </a:gs>
              <a:gs pos="100000">
                <a:srgbClr val="EF476F">
                  <a:alpha val="12941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6429676" y="5645977"/>
            <a:ext cx="3728274" cy="3728274"/>
          </a:xfrm>
          <a:prstGeom prst="ellipse">
            <a:avLst/>
          </a:prstGeom>
          <a:solidFill>
            <a:schemeClr val="accent6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/>
          <p:nvPr/>
        </p:nvSpPr>
        <p:spPr>
          <a:xfrm rot="3600000">
            <a:off x="5154247" y="5537470"/>
            <a:ext cx="937075" cy="3270305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3"/>
              </a:gs>
              <a:gs pos="47000">
                <a:schemeClr val="accent3"/>
              </a:gs>
              <a:gs pos="86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8209800" y="6455583"/>
            <a:ext cx="1656096" cy="1656096"/>
          </a:xfrm>
          <a:prstGeom prst="ellipse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9548262" y="3911440"/>
            <a:ext cx="115502" cy="1155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11852375" y="6486487"/>
            <a:ext cx="147008" cy="1470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-1727090" y="2091517"/>
            <a:ext cx="2814158" cy="2814158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24"/>
          <p:cNvGrpSpPr/>
          <p:nvPr/>
        </p:nvGrpSpPr>
        <p:grpSpPr>
          <a:xfrm>
            <a:off x="471601" y="443753"/>
            <a:ext cx="1087896" cy="425720"/>
            <a:chOff x="3562350" y="3567113"/>
            <a:chExt cx="3476625" cy="1360487"/>
          </a:xfrm>
        </p:grpSpPr>
        <p:sp>
          <p:nvSpPr>
            <p:cNvPr id="132" name="Google Shape;132;p24"/>
            <p:cNvSpPr/>
            <p:nvPr/>
          </p:nvSpPr>
          <p:spPr>
            <a:xfrm>
              <a:off x="4710113" y="3800475"/>
              <a:ext cx="1136650" cy="1127125"/>
            </a:xfrm>
            <a:custGeom>
              <a:rect b="b" l="l" r="r" t="t"/>
              <a:pathLst>
                <a:path extrusionOk="0" h="3130" w="3158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5969000" y="3567113"/>
              <a:ext cx="455613" cy="1338262"/>
            </a:xfrm>
            <a:custGeom>
              <a:rect b="b" l="l" r="r" t="t"/>
              <a:pathLst>
                <a:path extrusionOk="0" h="3717" w="1264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3562350" y="3786188"/>
              <a:ext cx="1069975" cy="1127125"/>
            </a:xfrm>
            <a:custGeom>
              <a:rect b="b" l="l" r="r" t="t"/>
              <a:pathLst>
                <a:path extrusionOk="0" h="3132" w="2971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546850" y="3575050"/>
              <a:ext cx="492125" cy="1338263"/>
            </a:xfrm>
            <a:custGeom>
              <a:rect b="b" l="l" r="r" t="t"/>
              <a:pathLst>
                <a:path extrusionOk="0" h="3718" w="1365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4"/>
          <p:cNvSpPr txBox="1"/>
          <p:nvPr>
            <p:ph type="ctrTitle"/>
          </p:nvPr>
        </p:nvSpPr>
        <p:spPr>
          <a:xfrm>
            <a:off x="1343025" y="2286000"/>
            <a:ext cx="5616575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b="1" i="0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1343025" y="4170008"/>
            <a:ext cx="5597668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10" type="dt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l">
              <a:lnSpc>
                <a:spcPct val="11276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1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 showMasterSp="0">
  <p:cSld name="12_Title Slid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 flipH="1">
            <a:off x="9024728" y="783820"/>
            <a:ext cx="1782639" cy="1772289"/>
          </a:xfrm>
          <a:prstGeom prst="ellipse">
            <a:avLst/>
          </a:prstGeom>
          <a:gradFill>
            <a:gsLst>
              <a:gs pos="0">
                <a:srgbClr val="00D7BD">
                  <a:alpha val="0"/>
                </a:srgbClr>
              </a:gs>
              <a:gs pos="54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 flipH="1">
            <a:off x="8005183" y="2721140"/>
            <a:ext cx="3771099" cy="3749205"/>
          </a:xfrm>
          <a:prstGeom prst="ellipse">
            <a:avLst/>
          </a:prstGeom>
          <a:gradFill>
            <a:gsLst>
              <a:gs pos="0">
                <a:srgbClr val="EF476F">
                  <a:alpha val="60000"/>
                </a:srgbClr>
              </a:gs>
              <a:gs pos="46000">
                <a:schemeClr val="accent6"/>
              </a:gs>
              <a:gs pos="100000">
                <a:schemeClr val="accent6"/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25"/>
          <p:cNvGrpSpPr/>
          <p:nvPr/>
        </p:nvGrpSpPr>
        <p:grpSpPr>
          <a:xfrm>
            <a:off x="471601" y="443753"/>
            <a:ext cx="1087896" cy="425720"/>
            <a:chOff x="3562350" y="3567113"/>
            <a:chExt cx="3476625" cy="1360487"/>
          </a:xfrm>
        </p:grpSpPr>
        <p:sp>
          <p:nvSpPr>
            <p:cNvPr id="143" name="Google Shape;143;p25"/>
            <p:cNvSpPr/>
            <p:nvPr/>
          </p:nvSpPr>
          <p:spPr>
            <a:xfrm>
              <a:off x="4710113" y="3800475"/>
              <a:ext cx="1136650" cy="1127125"/>
            </a:xfrm>
            <a:custGeom>
              <a:rect b="b" l="l" r="r" t="t"/>
              <a:pathLst>
                <a:path extrusionOk="0" h="3130" w="3158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5969000" y="3567113"/>
              <a:ext cx="455613" cy="1338262"/>
            </a:xfrm>
            <a:custGeom>
              <a:rect b="b" l="l" r="r" t="t"/>
              <a:pathLst>
                <a:path extrusionOk="0" h="3717" w="1264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3562350" y="3786188"/>
              <a:ext cx="1069975" cy="1127125"/>
            </a:xfrm>
            <a:custGeom>
              <a:rect b="b" l="l" r="r" t="t"/>
              <a:pathLst>
                <a:path extrusionOk="0" h="3132" w="2971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6546850" y="3575050"/>
              <a:ext cx="492125" cy="1338263"/>
            </a:xfrm>
            <a:custGeom>
              <a:rect b="b" l="l" r="r" t="t"/>
              <a:pathLst>
                <a:path extrusionOk="0" h="3718" w="1365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4655840" y="512305"/>
            <a:ext cx="11411297" cy="63934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/>
          <p:nvPr/>
        </p:nvSpPr>
        <p:spPr>
          <a:xfrm flipH="1">
            <a:off x="5858896" y="2053373"/>
            <a:ext cx="179479" cy="178437"/>
          </a:xfrm>
          <a:prstGeom prst="donut">
            <a:avLst>
              <a:gd fmla="val 1932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/>
          <p:nvPr/>
        </p:nvSpPr>
        <p:spPr>
          <a:xfrm flipH="1">
            <a:off x="7917265" y="588683"/>
            <a:ext cx="326810" cy="324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/>
          <p:nvPr/>
        </p:nvSpPr>
        <p:spPr>
          <a:xfrm flipH="1">
            <a:off x="-1569072" y="4937470"/>
            <a:ext cx="2823903" cy="2807508"/>
          </a:xfrm>
          <a:prstGeom prst="donut">
            <a:avLst>
              <a:gd fmla="val 1743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/>
          <p:nvPr/>
        </p:nvSpPr>
        <p:spPr>
          <a:xfrm flipH="1">
            <a:off x="11625331" y="1028865"/>
            <a:ext cx="175648" cy="174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/>
          <p:nvPr/>
        </p:nvSpPr>
        <p:spPr>
          <a:xfrm flipH="1">
            <a:off x="8026708" y="1106549"/>
            <a:ext cx="141160" cy="1403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5"/>
          <p:cNvSpPr/>
          <p:nvPr/>
        </p:nvSpPr>
        <p:spPr>
          <a:xfrm flipH="1">
            <a:off x="6038375" y="983447"/>
            <a:ext cx="141160" cy="1403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5"/>
          <p:cNvSpPr/>
          <p:nvPr/>
        </p:nvSpPr>
        <p:spPr>
          <a:xfrm flipH="1">
            <a:off x="7679759" y="3442270"/>
            <a:ext cx="149036" cy="1481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/>
          <p:nvPr/>
        </p:nvSpPr>
        <p:spPr>
          <a:xfrm flipH="1">
            <a:off x="7444224" y="5540373"/>
            <a:ext cx="150632" cy="149757"/>
          </a:xfrm>
          <a:prstGeom prst="donut">
            <a:avLst>
              <a:gd fmla="val 2584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/>
          <p:nvPr/>
        </p:nvSpPr>
        <p:spPr>
          <a:xfrm flipH="1" rot="-3600000">
            <a:off x="10352125" y="4386402"/>
            <a:ext cx="957461" cy="394931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4"/>
              </a:gs>
              <a:gs pos="29000">
                <a:schemeClr val="accent4"/>
              </a:gs>
              <a:gs pos="93000">
                <a:srgbClr val="500091">
                  <a:alpha val="0"/>
                </a:srgbClr>
              </a:gs>
              <a:gs pos="100000">
                <a:srgbClr val="50009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/>
          <p:nvPr/>
        </p:nvSpPr>
        <p:spPr>
          <a:xfrm flipH="1" rot="-3600000">
            <a:off x="9824895" y="4133218"/>
            <a:ext cx="1045378" cy="306489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C43D">
                  <a:alpha val="80000"/>
                </a:srgbClr>
              </a:gs>
              <a:gs pos="41000">
                <a:srgbClr val="FFC43D">
                  <a:alpha val="80000"/>
                </a:srgbClr>
              </a:gs>
              <a:gs pos="92000">
                <a:srgbClr val="FFC43D">
                  <a:alpha val="0"/>
                </a:srgbClr>
              </a:gs>
              <a:gs pos="100000">
                <a:srgbClr val="FFC43D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/>
          <p:nvPr/>
        </p:nvSpPr>
        <p:spPr>
          <a:xfrm flipH="1">
            <a:off x="11226403" y="1193964"/>
            <a:ext cx="363803" cy="3616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/>
          <p:nvPr/>
        </p:nvSpPr>
        <p:spPr>
          <a:xfrm flipH="1" rot="-3600000">
            <a:off x="11295137" y="1661000"/>
            <a:ext cx="590947" cy="19224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F476F">
                  <a:alpha val="85882"/>
                </a:srgbClr>
              </a:gs>
              <a:gs pos="20000">
                <a:srgbClr val="EF476F">
                  <a:alpha val="85882"/>
                </a:srgbClr>
              </a:gs>
              <a:gs pos="90000">
                <a:srgbClr val="EF476F">
                  <a:alpha val="0"/>
                </a:srgbClr>
              </a:gs>
              <a:gs pos="100000">
                <a:srgbClr val="EF476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/>
          <p:nvPr/>
        </p:nvSpPr>
        <p:spPr>
          <a:xfrm flipH="1" rot="-3600000">
            <a:off x="10386223" y="4553952"/>
            <a:ext cx="666018" cy="173325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99FF">
                  <a:alpha val="69803"/>
                </a:srgbClr>
              </a:gs>
              <a:gs pos="26000">
                <a:srgbClr val="0099FF">
                  <a:alpha val="69803"/>
                </a:srgbClr>
              </a:gs>
              <a:gs pos="82000">
                <a:srgbClr val="0099FF">
                  <a:alpha val="0"/>
                </a:srgbClr>
              </a:gs>
              <a:gs pos="100000">
                <a:srgbClr val="0099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996857" y="4485036"/>
            <a:ext cx="2352598" cy="247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 flipH="1">
            <a:off x="7754277" y="3415730"/>
            <a:ext cx="694692" cy="6906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>
            <p:ph type="ctrTitle"/>
          </p:nvPr>
        </p:nvSpPr>
        <p:spPr>
          <a:xfrm>
            <a:off x="1343025" y="2286000"/>
            <a:ext cx="5616575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b="1" i="0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1343025" y="4170008"/>
            <a:ext cx="5597668" cy="11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0" type="dt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276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1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 rot="10800000">
            <a:off x="11410391" y="5869697"/>
            <a:ext cx="793668" cy="824524"/>
          </a:xfrm>
          <a:custGeom>
            <a:rect b="b" l="l" r="r" t="t"/>
            <a:pathLst>
              <a:path extrusionOk="0" h="10000" w="10000">
                <a:moveTo>
                  <a:pt x="9586" y="1471"/>
                </a:moveTo>
                <a:cubicBezTo>
                  <a:pt x="8753" y="58"/>
                  <a:pt x="6887" y="-417"/>
                  <a:pt x="5418" y="399"/>
                </a:cubicBezTo>
                <a:lnTo>
                  <a:pt x="95" y="3205"/>
                </a:lnTo>
                <a:cubicBezTo>
                  <a:pt x="-35" y="3273"/>
                  <a:pt x="117" y="5810"/>
                  <a:pt x="19" y="5892"/>
                </a:cubicBezTo>
                <a:cubicBezTo>
                  <a:pt x="43" y="8241"/>
                  <a:pt x="-18" y="7650"/>
                  <a:pt x="7" y="10000"/>
                </a:cubicBezTo>
                <a:cubicBezTo>
                  <a:pt x="2263" y="8750"/>
                  <a:pt x="6215" y="6729"/>
                  <a:pt x="8470" y="5477"/>
                </a:cubicBezTo>
                <a:cubicBezTo>
                  <a:pt x="9938" y="4662"/>
                  <a:pt x="10435" y="2870"/>
                  <a:pt x="9586" y="147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442911" y="1376364"/>
            <a:ext cx="11306175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1250"/>
              </a:lnSpc>
              <a:spcBef>
                <a:spcPts val="0"/>
              </a:spcBef>
              <a:buNone/>
              <a:defRPr b="0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279">
          <p15:clr>
            <a:srgbClr val="F26B43"/>
          </p15:clr>
        </p15:guide>
        <p15:guide id="6" pos="7401">
          <p15:clr>
            <a:srgbClr val="F26B43"/>
          </p15:clr>
        </p15:guide>
        <p15:guide id="7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hyperlink" Target="https://webaim.org/techniques/word/" TargetMode="External"/><Relationship Id="rId5" Type="http://schemas.openxmlformats.org/officeDocument/2006/relationships/hyperlink" Target="https://support.microsoft.com/en-us/office/make-your-word-documents-accessible-to-people-with-disabilities-d9bf3683-87ac-47ea-b91a-78dcacb3c66d" TargetMode="External"/><Relationship Id="rId6" Type="http://schemas.openxmlformats.org/officeDocument/2006/relationships/hyperlink" Target="https://support.microsoft.com/en-us/office/make-your-word-documents-accessible-to-people-with-disabilities-d9bf3683-87ac-47ea-b91a-78dcacb3c66d" TargetMode="External"/><Relationship Id="rId7" Type="http://schemas.openxmlformats.org/officeDocument/2006/relationships/hyperlink" Target="https://support.microsoft.com/en-us/office/make-your-word-documents-accessible-to-people-with-disabilities-d9bf3683-87ac-47ea-b91a-78dcacb3c66d" TargetMode="External"/><Relationship Id="rId8" Type="http://schemas.openxmlformats.org/officeDocument/2006/relationships/hyperlink" Target="https://abilitynet.org.uk/factsheets/creating-accessible-documents-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"/>
          <p:cNvSpPr txBox="1"/>
          <p:nvPr>
            <p:ph type="ctrTitle"/>
          </p:nvPr>
        </p:nvSpPr>
        <p:spPr>
          <a:xfrm>
            <a:off x="839416" y="2286000"/>
            <a:ext cx="5041007" cy="1884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54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Optimising Accessibility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415" name="Google Shape;415;p1"/>
          <p:cNvSpPr txBox="1"/>
          <p:nvPr>
            <p:ph idx="1" type="subTitle"/>
          </p:nvPr>
        </p:nvSpPr>
        <p:spPr>
          <a:xfrm>
            <a:off x="839416" y="4170008"/>
            <a:ext cx="4464943" cy="1997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GB"/>
              <a:t>Making Word Documents Accessible </a:t>
            </a:r>
            <a:endParaRPr/>
          </a:p>
        </p:txBody>
      </p:sp>
      <p:sp>
        <p:nvSpPr>
          <p:cNvPr id="416" name="Google Shape;416;p1"/>
          <p:cNvSpPr/>
          <p:nvPr/>
        </p:nvSpPr>
        <p:spPr>
          <a:xfrm>
            <a:off x="7968208" y="332656"/>
            <a:ext cx="4032448" cy="39604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7824192" y="103398"/>
            <a:ext cx="1511672" cy="15974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11688932" y="1417054"/>
            <a:ext cx="495672" cy="8689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earing headphones and talking to a person on a computer&#10;&#10;Description automatically generated" id="419" name="Google Shape;4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936" y="103398"/>
            <a:ext cx="7105650" cy="59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Choose in line wrapping for essential images</a:t>
            </a:r>
            <a:endParaRPr/>
          </a:p>
        </p:txBody>
      </p:sp>
      <p:sp>
        <p:nvSpPr>
          <p:cNvPr id="532" name="Google Shape;532;p10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"/>
          <p:cNvSpPr txBox="1"/>
          <p:nvPr>
            <p:ph idx="1" type="body"/>
          </p:nvPr>
        </p:nvSpPr>
        <p:spPr>
          <a:xfrm>
            <a:off x="442911" y="1376364"/>
            <a:ext cx="11410733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 the image.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Right click and choose “Wrap Text”.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 ‘In line with text’ in the toolbar.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This puts the image in logical reading order within the text, so a screen reader will read it when you intend it to be read.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 some cases, you may not be able to make a graphic element in line; in this case ensure it is marked as decorative so as not to confuse a screen reader. 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34" name="Google Shape;534;p10"/>
          <p:cNvSpPr/>
          <p:nvPr/>
        </p:nvSpPr>
        <p:spPr>
          <a:xfrm rot="-1656202">
            <a:off x="8672503" y="-1273924"/>
            <a:ext cx="5400600" cy="1692595"/>
          </a:xfrm>
          <a:prstGeom prst="flowChartTerminator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0"/>
          <p:cNvSpPr/>
          <p:nvPr/>
        </p:nvSpPr>
        <p:spPr>
          <a:xfrm rot="-1656202">
            <a:off x="-719314" y="6058187"/>
            <a:ext cx="3265486" cy="912022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rap Text menu" id="536" name="Google Shape;5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488" y="4875031"/>
            <a:ext cx="3981033" cy="121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"/>
          <p:cNvSpPr/>
          <p:nvPr/>
        </p:nvSpPr>
        <p:spPr>
          <a:xfrm rot="-1656202">
            <a:off x="9062532" y="-744741"/>
            <a:ext cx="5400600" cy="1692595"/>
          </a:xfrm>
          <a:prstGeom prst="flowChartTerminator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1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Ensure contrast between text and background</a:t>
            </a:r>
            <a:endParaRPr/>
          </a:p>
        </p:txBody>
      </p:sp>
      <p:sp>
        <p:nvSpPr>
          <p:cNvPr id="543" name="Google Shape;543;p11"/>
          <p:cNvSpPr txBox="1"/>
          <p:nvPr>
            <p:ph idx="1" type="body"/>
          </p:nvPr>
        </p:nvSpPr>
        <p:spPr>
          <a:xfrm>
            <a:off x="442914" y="1376364"/>
            <a:ext cx="8891586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The Word accessibility checker can warn you if the contrast between the text and the background is not suitable.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/>
              <a:t>Do not rely only on colour to communicate meaning.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/>
              <a:t>Symbols and/or patterns used together with colour can make a graph or a diagram more accessible by helping users who cannot distinguish colour.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44" name="Google Shape;544;p11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1"/>
          <p:cNvSpPr/>
          <p:nvPr/>
        </p:nvSpPr>
        <p:spPr>
          <a:xfrm>
            <a:off x="-816768" y="4706749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 infographic showing a chart with 4 colors before and after adding patterns and numbers for accessibility." id="546" name="Google Shape;5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0050" y="4604659"/>
            <a:ext cx="4429125" cy="200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2"/>
          <p:cNvSpPr/>
          <p:nvPr/>
        </p:nvSpPr>
        <p:spPr>
          <a:xfrm rot="-1656202">
            <a:off x="9062532" y="-744741"/>
            <a:ext cx="5400600" cy="1692595"/>
          </a:xfrm>
          <a:prstGeom prst="flowChartTerminator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2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Making tables accessible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553" name="Google Shape;553;p12"/>
          <p:cNvSpPr txBox="1"/>
          <p:nvPr>
            <p:ph idx="1" type="body"/>
          </p:nvPr>
        </p:nvSpPr>
        <p:spPr>
          <a:xfrm>
            <a:off x="442914" y="1376364"/>
            <a:ext cx="11278686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Use “header rows” in a table to improve navigation with a screen reader.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 the row on the table you want to be a “header row.”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Go to the “Layout” tab in the toolbar (after the “table design” tab).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 option “repeat header rows.” This allows your header row to be recognized as such by a screen reader and will repeat the header at the top of the page whenever the table is split between pages.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/>
              <a:t>Avoid merging cells as this will create issues for a screen reader.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/>
              <a:t>Add “Alt text” to the table by: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 Right-click a table and Select “Table properties”;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 the tab “Alt text”;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Enter a title and description in the box and hit save.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54" name="Google Shape;554;p12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2"/>
          <p:cNvSpPr/>
          <p:nvPr/>
        </p:nvSpPr>
        <p:spPr>
          <a:xfrm>
            <a:off x="-900100" y="5727600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 shot of the Microsoft word toolbar showing the layout option &quot;repeat header rows&quot;." id="556" name="Google Shape;5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8370" y="4604022"/>
            <a:ext cx="4270716" cy="87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3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Avoid textboxes</a:t>
            </a:r>
            <a:endParaRPr/>
          </a:p>
        </p:txBody>
      </p:sp>
      <p:sp>
        <p:nvSpPr>
          <p:cNvPr id="563" name="Google Shape;563;p13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3"/>
          <p:cNvSpPr txBox="1"/>
          <p:nvPr>
            <p:ph idx="1" type="body"/>
          </p:nvPr>
        </p:nvSpPr>
        <p:spPr>
          <a:xfrm>
            <a:off x="442912" y="1376364"/>
            <a:ext cx="6595452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A textbox can cause issues for a screen reader, particularly when wrapping is not set to “in line with the text”.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GB"/>
              <a:t>Instead of a textbox, consider a single cell table with formatting, or formatting applied directly to a normal text (background color, margins, etc.).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65" name="Google Shape;565;p13"/>
          <p:cNvSpPr/>
          <p:nvPr/>
        </p:nvSpPr>
        <p:spPr>
          <a:xfrm rot="-1656202">
            <a:off x="318993" y="6312041"/>
            <a:ext cx="5400600" cy="1692595"/>
          </a:xfrm>
          <a:prstGeom prst="flowChartTerminator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3"/>
          <p:cNvSpPr/>
          <p:nvPr/>
        </p:nvSpPr>
        <p:spPr>
          <a:xfrm rot="-1656202">
            <a:off x="-409824" y="6072256"/>
            <a:ext cx="3265486" cy="912022"/>
          </a:xfrm>
          <a:prstGeom prst="flowChartTerminator">
            <a:avLst/>
          </a:prstGeom>
          <a:solidFill>
            <a:srgbClr val="EF4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 Box menu with a strike through" id="567" name="Google Shape;5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939" y="2368817"/>
            <a:ext cx="3142861" cy="1795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Google Shape;568;p13"/>
          <p:cNvCxnSpPr/>
          <p:nvPr/>
        </p:nvCxnSpPr>
        <p:spPr>
          <a:xfrm flipH="1">
            <a:off x="8966364" y="2487671"/>
            <a:ext cx="741005" cy="120364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9" name="Google Shape;569;p13"/>
          <p:cNvSpPr/>
          <p:nvPr/>
        </p:nvSpPr>
        <p:spPr>
          <a:xfrm>
            <a:off x="10821500" y="-767246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4"/>
          <p:cNvSpPr/>
          <p:nvPr/>
        </p:nvSpPr>
        <p:spPr>
          <a:xfrm rot="-1656202">
            <a:off x="2063685" y="5644499"/>
            <a:ext cx="5874818" cy="1443750"/>
          </a:xfrm>
          <a:prstGeom prst="flowChartTerminator">
            <a:avLst/>
          </a:prstGeom>
          <a:solidFill>
            <a:srgbClr val="5000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4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Use in-built accessibility checker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576" name="Google Shape;576;p14"/>
          <p:cNvSpPr txBox="1"/>
          <p:nvPr>
            <p:ph idx="1" type="body"/>
          </p:nvPr>
        </p:nvSpPr>
        <p:spPr>
          <a:xfrm>
            <a:off x="442914" y="1376365"/>
            <a:ext cx="5354628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Go to the “Review” tab and click on “Check Accessibility”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The accessibility checker can help learn about accessibility issues and how to fix them.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An automated accessibility checker like the one included in Word is a very useful tool for validating a document.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77" name="Google Shape;577;p14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4"/>
          <p:cNvSpPr/>
          <p:nvPr/>
        </p:nvSpPr>
        <p:spPr>
          <a:xfrm rot="-1656202">
            <a:off x="7430029" y="-615897"/>
            <a:ext cx="5400600" cy="1692595"/>
          </a:xfrm>
          <a:prstGeom prst="flowChartTerminator">
            <a:avLst/>
          </a:prstGeom>
          <a:solidFill>
            <a:srgbClr val="EF476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4"/>
          <p:cNvSpPr/>
          <p:nvPr/>
        </p:nvSpPr>
        <p:spPr>
          <a:xfrm>
            <a:off x="-1104800" y="4566374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the Microsoft Word toolbar with the Review tab selected. The user has selected the &quot;Check Accessibility&quot; option." id="580" name="Google Shape;5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750" y="1605955"/>
            <a:ext cx="4210050" cy="883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soft word accessibility window with errors and warnings missing alternative text, image or object not inline and hard to read text contrast." id="581" name="Google Shape;581;p14"/>
          <p:cNvPicPr preferRelativeResize="0"/>
          <p:nvPr/>
        </p:nvPicPr>
        <p:blipFill rotWithShape="1">
          <a:blip r:embed="rId4">
            <a:alphaModFix/>
          </a:blip>
          <a:srcRect b="7852" l="0" r="0" t="0"/>
          <a:stretch/>
        </p:blipFill>
        <p:spPr>
          <a:xfrm>
            <a:off x="8488165" y="2537456"/>
            <a:ext cx="2077085" cy="365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open books&#10;&#10;Description automatically generated" id="586" name="Google Shape;586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466" r="26466" t="0"/>
          <a:stretch/>
        </p:blipFill>
        <p:spPr>
          <a:xfrm>
            <a:off x="5623200" y="-11873"/>
            <a:ext cx="6569090" cy="6869874"/>
          </a:xfrm>
          <a:prstGeom prst="rect">
            <a:avLst/>
          </a:prstGeom>
          <a:solidFill>
            <a:schemeClr val="accent1">
              <a:alpha val="14901"/>
            </a:schemeClr>
          </a:solidFill>
          <a:ln>
            <a:noFill/>
          </a:ln>
        </p:spPr>
      </p:pic>
      <p:sp>
        <p:nvSpPr>
          <p:cNvPr id="587" name="Google Shape;587;p15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5"/>
          <p:cNvSpPr txBox="1"/>
          <p:nvPr>
            <p:ph type="title"/>
          </p:nvPr>
        </p:nvSpPr>
        <p:spPr>
          <a:xfrm>
            <a:off x="442913" y="441326"/>
            <a:ext cx="5653087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Further sources of information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589" name="Google Shape;589;p15"/>
          <p:cNvSpPr txBox="1"/>
          <p:nvPr>
            <p:ph idx="1" type="body"/>
          </p:nvPr>
        </p:nvSpPr>
        <p:spPr>
          <a:xfrm>
            <a:off x="442911" y="1376364"/>
            <a:ext cx="4861001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Read more about ways to make your Word documents accessible: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u="sng">
                <a:solidFill>
                  <a:schemeClr val="hlink"/>
                </a:solidFill>
                <a:hlinkClick r:id="rId4"/>
              </a:rPr>
              <a:t>WebAim’s MS Word Techniques</a:t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u="sng">
                <a:solidFill>
                  <a:schemeClr val="hlink"/>
                </a:solidFill>
                <a:hlinkClick r:id="rId6"/>
              </a:rPr>
              <a:t>Microsoft Guide to Accessible Word Documents</a:t>
            </a:r>
            <a:endParaRPr u="sng">
              <a:solidFill>
                <a:schemeClr val="hlink"/>
              </a:solidFill>
              <a:hlinkClick r:id="rId7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u="sng">
                <a:solidFill>
                  <a:schemeClr val="hlink"/>
                </a:solidFill>
                <a:hlinkClick r:id="rId8"/>
              </a:rPr>
              <a:t>AbilityNet Factsheet for Accessible Word Documents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 txBox="1"/>
          <p:nvPr>
            <p:ph type="title"/>
          </p:nvPr>
        </p:nvSpPr>
        <p:spPr>
          <a:xfrm>
            <a:off x="442913" y="441326"/>
            <a:ext cx="5653087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Accessibility in Microsoft Word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427" name="Google Shape;427;p2"/>
          <p:cNvSpPr txBox="1"/>
          <p:nvPr>
            <p:ph idx="1" type="body"/>
          </p:nvPr>
        </p:nvSpPr>
        <p:spPr>
          <a:xfrm>
            <a:off x="442913" y="1376363"/>
            <a:ext cx="4860999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Microsoft Word is a word processor that can be found as part of Office 365, as one of a suite of applications from Microsoft.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428" name="Google Shape;428;p2"/>
          <p:cNvPicPr preferRelativeResize="0"/>
          <p:nvPr/>
        </p:nvPicPr>
        <p:blipFill rotWithShape="1">
          <a:blip r:embed="rId3">
            <a:alphaModFix/>
          </a:blip>
          <a:srcRect b="0" l="0" r="0" t="2498"/>
          <a:stretch/>
        </p:blipFill>
        <p:spPr>
          <a:xfrm>
            <a:off x="5375920" y="0"/>
            <a:ext cx="1634608" cy="134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681" y="5284961"/>
            <a:ext cx="4210638" cy="160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29841" y="2828295"/>
            <a:ext cx="962159" cy="2210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uter screen with the Word logo" id="431" name="Google Shape;431;p2"/>
          <p:cNvPicPr preferRelativeResize="0"/>
          <p:nvPr/>
        </p:nvPicPr>
        <p:blipFill rotWithShape="1">
          <a:blip r:embed="rId6">
            <a:alphaModFix/>
          </a:blip>
          <a:srcRect b="0" l="14829" r="27204" t="0"/>
          <a:stretch/>
        </p:blipFill>
        <p:spPr>
          <a:xfrm>
            <a:off x="5774400" y="441326"/>
            <a:ext cx="5943600" cy="5943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"/>
          <p:cNvSpPr/>
          <p:nvPr/>
        </p:nvSpPr>
        <p:spPr>
          <a:xfrm rot="-1656202">
            <a:off x="4570131" y="5894061"/>
            <a:ext cx="5400600" cy="1692595"/>
          </a:xfrm>
          <a:prstGeom prst="flowChartTerminator">
            <a:avLst/>
          </a:pr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"/>
          <p:cNvSpPr/>
          <p:nvPr/>
        </p:nvSpPr>
        <p:spPr>
          <a:xfrm rot="-1656202">
            <a:off x="8269004" y="203309"/>
            <a:ext cx="5400600" cy="1692595"/>
          </a:xfrm>
          <a:prstGeom prst="flowChartTerminator">
            <a:avLst/>
          </a:prstGeom>
          <a:solidFill>
            <a:srgbClr val="EF476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Use clear and easy to understand language</a:t>
            </a:r>
            <a:endParaRPr/>
          </a:p>
        </p:txBody>
      </p:sp>
      <p:sp>
        <p:nvSpPr>
          <p:cNvPr id="439" name="Google Shape;439;p3"/>
          <p:cNvSpPr txBox="1"/>
          <p:nvPr>
            <p:ph idx="1" type="body"/>
          </p:nvPr>
        </p:nvSpPr>
        <p:spPr>
          <a:xfrm>
            <a:off x="442914" y="1376365"/>
            <a:ext cx="5354628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Consider your target audience and use easy-to-understand sentences as much as possible.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Use Word’s spelling, grammar and readability checkers to fix any grammar or spelling mistakes. In some versions of Word, you can enable readability by:</a:t>
            </a:r>
            <a:endParaRPr/>
          </a:p>
          <a:p>
            <a:pPr indent="-266700" lvl="1" marL="533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Open your Word document.</a:t>
            </a:r>
            <a:endParaRPr/>
          </a:p>
          <a:p>
            <a:pPr indent="-266700" lvl="1" marL="533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Select the Home tab.</a:t>
            </a:r>
            <a:endParaRPr/>
          </a:p>
          <a:p>
            <a:pPr indent="-266700" lvl="1" marL="533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Choose Editor, and then go to Document Stats.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 dialog box lets you know Word is calculating your document stats. Choose OK.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Word will open a window that shows you information about the statistics and reading level of your document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40" name="Google Shape;440;p3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1" name="Google Shape;441;p3"/>
          <p:cNvSpPr/>
          <p:nvPr/>
        </p:nvSpPr>
        <p:spPr>
          <a:xfrm>
            <a:off x="-884297" y="5904841"/>
            <a:ext cx="2520000" cy="2520000"/>
          </a:xfrm>
          <a:prstGeom prst="donut">
            <a:avLst>
              <a:gd fmla="val 1635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crosoft Word Readability Statistics" id="442" name="Google Shape;442;p3"/>
          <p:cNvPicPr preferRelativeResize="0"/>
          <p:nvPr/>
        </p:nvPicPr>
        <p:blipFill rotWithShape="1">
          <a:blip r:embed="rId3">
            <a:alphaModFix/>
          </a:blip>
          <a:srcRect b="8025" l="6385" r="7938" t="5217"/>
          <a:stretch/>
        </p:blipFill>
        <p:spPr>
          <a:xfrm>
            <a:off x="7124753" y="1572426"/>
            <a:ext cx="4375447" cy="415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Use “editor” if available </a:t>
            </a:r>
            <a:endParaRPr/>
          </a:p>
        </p:txBody>
      </p:sp>
      <p:sp>
        <p:nvSpPr>
          <p:cNvPr id="449" name="Google Shape;449;p4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"/>
          <p:cNvSpPr txBox="1"/>
          <p:nvPr>
            <p:ph idx="1" type="body"/>
          </p:nvPr>
        </p:nvSpPr>
        <p:spPr>
          <a:xfrm>
            <a:off x="442912" y="1376364"/>
            <a:ext cx="6595452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If your version of Word supports </a:t>
            </a:r>
            <a:r>
              <a:rPr b="1" lang="en-GB"/>
              <a:t>Editor, </a:t>
            </a:r>
            <a:r>
              <a:rPr lang="en-GB"/>
              <a:t>it provides a user-friendly interface for correcting spelling, grammar and readability.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Open “Editor” in the Home tab to view and correct issues.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Click on “Settings” to customise the suggestions.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51" name="Google Shape;451;p4"/>
          <p:cNvSpPr/>
          <p:nvPr/>
        </p:nvSpPr>
        <p:spPr>
          <a:xfrm rot="-1656202">
            <a:off x="318993" y="6312041"/>
            <a:ext cx="5400600" cy="1692595"/>
          </a:xfrm>
          <a:prstGeom prst="flowChartTerminator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"/>
          <p:cNvSpPr/>
          <p:nvPr/>
        </p:nvSpPr>
        <p:spPr>
          <a:xfrm rot="-1656202">
            <a:off x="-719314" y="6058187"/>
            <a:ext cx="3265486" cy="912022"/>
          </a:xfrm>
          <a:prstGeom prst="flowChartTerminator">
            <a:avLst/>
          </a:prstGeom>
          <a:solidFill>
            <a:srgbClr val="EF4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tor menu showing the different options available" id="453" name="Google Shape;4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804" y="1158249"/>
            <a:ext cx="2275006" cy="478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"/>
          <p:cNvSpPr/>
          <p:nvPr/>
        </p:nvSpPr>
        <p:spPr>
          <a:xfrm rot="-1656202">
            <a:off x="9062532" y="-744741"/>
            <a:ext cx="5400600" cy="1692595"/>
          </a:xfrm>
          <a:prstGeom prst="flowChartTerminator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Structure text with styles, headings, and lists</a:t>
            </a:r>
            <a:endParaRPr/>
          </a:p>
        </p:txBody>
      </p:sp>
      <p:sp>
        <p:nvSpPr>
          <p:cNvPr id="460" name="Google Shape;460;p5"/>
          <p:cNvSpPr txBox="1"/>
          <p:nvPr>
            <p:ph idx="1" type="body"/>
          </p:nvPr>
        </p:nvSpPr>
        <p:spPr>
          <a:xfrm>
            <a:off x="442914" y="1376364"/>
            <a:ext cx="11278686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Use ‘Headings to structure the document, and ‘Normal’ style for paragraphs. This makes it easier to navigate with a screen reader. Ensure Headings nest, starting with one H1.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Using real headings (instead of only making titles visually bigger and bold) helps create tables of contents, which update as the document is modified.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The table of contents allows readers to jump to different headings. 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You can find, modify and apply styles in the “Styles” pane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/>
              <a:t>Make use of built-in ‘numbered’ or ‘bulleted’ lists as they are recognised as lists and work with a screen reader.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61" name="Google Shape;461;p5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"/>
          <p:cNvSpPr/>
          <p:nvPr/>
        </p:nvSpPr>
        <p:spPr>
          <a:xfrm>
            <a:off x="-900100" y="5727600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bullet list dropdown menu" id="463" name="Google Shape;4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8112" y="5741322"/>
            <a:ext cx="5864860" cy="932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ings menu." id="464" name="Google Shape;4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405" y="4983583"/>
            <a:ext cx="7878274" cy="69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Consider font size, type, and weight</a:t>
            </a:r>
            <a:endParaRPr/>
          </a:p>
        </p:txBody>
      </p:sp>
      <p:sp>
        <p:nvSpPr>
          <p:cNvPr id="470" name="Google Shape;470;p6"/>
          <p:cNvSpPr txBox="1"/>
          <p:nvPr>
            <p:ph idx="1" type="body"/>
          </p:nvPr>
        </p:nvSpPr>
        <p:spPr>
          <a:xfrm>
            <a:off x="442911" y="1376363"/>
            <a:ext cx="5653089" cy="5872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Readable font-size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Font sizes should be at least 12 pt.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GB"/>
              <a:t>Accessible font-type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The Colt brand font for documentation is Arial which is good for readability and legibility and is also universally supported across platforms and devices.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/>
              <a:t>Accessible font-weight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Some fonts have thin, lite, narrow or heavy varieties that can be difficult to read. Avoid the use of Arial Narrow or Arial Black in your documents.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71" name="Google Shape;471;p6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72" name="Google Shape;472;p6"/>
          <p:cNvGrpSpPr/>
          <p:nvPr/>
        </p:nvGrpSpPr>
        <p:grpSpPr>
          <a:xfrm>
            <a:off x="6602968" y="702705"/>
            <a:ext cx="4907957" cy="5452589"/>
            <a:chOff x="0" y="665"/>
            <a:chExt cx="4907957" cy="5452589"/>
          </a:xfrm>
        </p:grpSpPr>
        <p:cxnSp>
          <p:nvCxnSpPr>
            <p:cNvPr id="473" name="Google Shape;473;p6"/>
            <p:cNvCxnSpPr/>
            <p:nvPr/>
          </p:nvCxnSpPr>
          <p:spPr>
            <a:xfrm>
              <a:off x="0" y="665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B1A8"/>
                </a:gs>
                <a:gs pos="50000">
                  <a:srgbClr val="00ADA1"/>
                </a:gs>
                <a:gs pos="100000">
                  <a:srgbClr val="009F95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4" name="Google Shape;474;p6"/>
            <p:cNvSpPr/>
            <p:nvPr/>
          </p:nvSpPr>
          <p:spPr>
            <a:xfrm>
              <a:off x="0" y="665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 txBox="1"/>
            <p:nvPr/>
          </p:nvSpPr>
          <p:spPr>
            <a:xfrm>
              <a:off x="0" y="665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8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6" name="Google Shape;476;p6"/>
            <p:cNvCxnSpPr/>
            <p:nvPr/>
          </p:nvCxnSpPr>
          <p:spPr>
            <a:xfrm>
              <a:off x="0" y="779606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BABD"/>
                </a:gs>
                <a:gs pos="50000">
                  <a:srgbClr val="00B8BB"/>
                </a:gs>
                <a:gs pos="100000">
                  <a:srgbClr val="00AAAD"/>
                </a:gs>
              </a:gsLst>
              <a:lin ang="5400000" scaled="0"/>
            </a:gradFill>
            <a:ln cap="flat" cmpd="sng" w="9525">
              <a:solidFill>
                <a:srgbClr val="00B0B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7" name="Google Shape;477;p6"/>
            <p:cNvSpPr/>
            <p:nvPr/>
          </p:nvSpPr>
          <p:spPr>
            <a:xfrm>
              <a:off x="0" y="779606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 txBox="1"/>
            <p:nvPr/>
          </p:nvSpPr>
          <p:spPr>
            <a:xfrm>
              <a:off x="0" y="779606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12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9" name="Google Shape;479;p6"/>
            <p:cNvCxnSpPr/>
            <p:nvPr/>
          </p:nvCxnSpPr>
          <p:spPr>
            <a:xfrm>
              <a:off x="0" y="1558548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BACB"/>
                </a:gs>
                <a:gs pos="50000">
                  <a:srgbClr val="00B7CB"/>
                </a:gs>
                <a:gs pos="100000">
                  <a:srgbClr val="00A8BC"/>
                </a:gs>
              </a:gsLst>
              <a:lin ang="5400000" scaled="0"/>
            </a:gradFill>
            <a:ln cap="flat" cmpd="sng" w="9525">
              <a:solidFill>
                <a:srgbClr val="00B0C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0" name="Google Shape;480;p6"/>
            <p:cNvSpPr/>
            <p:nvPr/>
          </p:nvSpPr>
          <p:spPr>
            <a:xfrm>
              <a:off x="0" y="1558548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 txBox="1"/>
            <p:nvPr/>
          </p:nvSpPr>
          <p:spPr>
            <a:xfrm>
              <a:off x="0" y="1558548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14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2" name="Google Shape;482;p6"/>
            <p:cNvCxnSpPr/>
            <p:nvPr/>
          </p:nvCxnSpPr>
          <p:spPr>
            <a:xfrm>
              <a:off x="0" y="2337489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B9DC"/>
                </a:gs>
                <a:gs pos="50000">
                  <a:srgbClr val="00B3DC"/>
                </a:gs>
                <a:gs pos="100000">
                  <a:srgbClr val="00A5CA"/>
                </a:gs>
              </a:gsLst>
              <a:lin ang="5400000" scaled="0"/>
            </a:gradFill>
            <a:ln cap="flat" cmpd="sng" w="9525">
              <a:solidFill>
                <a:srgbClr val="00AED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3" name="Google Shape;483;p6"/>
            <p:cNvSpPr/>
            <p:nvPr/>
          </p:nvSpPr>
          <p:spPr>
            <a:xfrm>
              <a:off x="0" y="2337489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 txBox="1"/>
            <p:nvPr/>
          </p:nvSpPr>
          <p:spPr>
            <a:xfrm>
              <a:off x="0" y="2337489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18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5" name="Google Shape;485;p6"/>
            <p:cNvCxnSpPr/>
            <p:nvPr/>
          </p:nvCxnSpPr>
          <p:spPr>
            <a:xfrm>
              <a:off x="0" y="3116430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B3E9"/>
                </a:gs>
                <a:gs pos="50000">
                  <a:srgbClr val="00AEEC"/>
                </a:gs>
                <a:gs pos="100000">
                  <a:srgbClr val="009ED9"/>
                </a:gs>
              </a:gsLst>
              <a:lin ang="5400000" scaled="0"/>
            </a:gradFill>
            <a:ln cap="flat" cmpd="sng" w="9525">
              <a:solidFill>
                <a:srgbClr val="00A9E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6" name="Google Shape;486;p6"/>
            <p:cNvSpPr/>
            <p:nvPr/>
          </p:nvSpPr>
          <p:spPr>
            <a:xfrm>
              <a:off x="0" y="3116430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 txBox="1"/>
            <p:nvPr/>
          </p:nvSpPr>
          <p:spPr>
            <a:xfrm>
              <a:off x="0" y="3116430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8" name="Google Shape;488;p6"/>
            <p:cNvCxnSpPr/>
            <p:nvPr/>
          </p:nvCxnSpPr>
          <p:spPr>
            <a:xfrm>
              <a:off x="0" y="3895371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ACF7"/>
                </a:gs>
                <a:gs pos="50000">
                  <a:srgbClr val="00A5FB"/>
                </a:gs>
                <a:gs pos="100000">
                  <a:srgbClr val="0095E3"/>
                </a:gs>
              </a:gsLst>
              <a:lin ang="5400000" scaled="0"/>
            </a:gradFill>
            <a:ln cap="flat" cmpd="sng" w="9525">
              <a:solidFill>
                <a:srgbClr val="00A1F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9" name="Google Shape;489;p6"/>
            <p:cNvSpPr/>
            <p:nvPr/>
          </p:nvSpPr>
          <p:spPr>
            <a:xfrm>
              <a:off x="0" y="3895371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 txBox="1"/>
            <p:nvPr/>
          </p:nvSpPr>
          <p:spPr>
            <a:xfrm>
              <a:off x="0" y="3895371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0950" lIns="140950" spcFirstLastPara="1" rIns="140950" wrap="square" tIns="14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Arial"/>
                <a:buNone/>
              </a:pPr>
              <a:r>
                <a:rPr lang="en-GB" sz="3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36</a:t>
              </a:r>
              <a:endParaRPr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1" name="Google Shape;491;p6"/>
            <p:cNvCxnSpPr/>
            <p:nvPr/>
          </p:nvCxnSpPr>
          <p:spPr>
            <a:xfrm>
              <a:off x="0" y="4674313"/>
              <a:ext cx="4907957" cy="0"/>
            </a:xfrm>
            <a:prstGeom prst="straightConnector1">
              <a:avLst/>
            </a:prstGeom>
            <a:gradFill>
              <a:gsLst>
                <a:gs pos="0">
                  <a:srgbClr val="47A2FF"/>
                </a:gs>
                <a:gs pos="50000">
                  <a:srgbClr val="009AFF"/>
                </a:gs>
                <a:gs pos="100000">
                  <a:srgbClr val="0089E3"/>
                </a:gs>
              </a:gsLst>
              <a:lin ang="5400000" scaled="0"/>
            </a:gradFill>
            <a:ln cap="flat" cmpd="sng" w="9525">
              <a:solidFill>
                <a:srgbClr val="0098F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2" name="Google Shape;492;p6"/>
            <p:cNvSpPr/>
            <p:nvPr/>
          </p:nvSpPr>
          <p:spPr>
            <a:xfrm>
              <a:off x="0" y="4674313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 txBox="1"/>
            <p:nvPr/>
          </p:nvSpPr>
          <p:spPr>
            <a:xfrm>
              <a:off x="0" y="4674313"/>
              <a:ext cx="4907957" cy="77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182875" wrap="square" tIns="18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</a:pPr>
              <a:r>
                <a:rPr lang="en-GB"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Accessibility 48</a:t>
              </a: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"/>
          <p:cNvSpPr/>
          <p:nvPr/>
        </p:nvSpPr>
        <p:spPr>
          <a:xfrm rot="-1656202">
            <a:off x="9062532" y="-744741"/>
            <a:ext cx="5400600" cy="1692595"/>
          </a:xfrm>
          <a:prstGeom prst="flowChartTerminator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Use appropriate line and paragraph spacing</a:t>
            </a:r>
            <a:endParaRPr/>
          </a:p>
        </p:txBody>
      </p:sp>
      <p:sp>
        <p:nvSpPr>
          <p:cNvPr id="500" name="Google Shape;500;p7"/>
          <p:cNvSpPr txBox="1"/>
          <p:nvPr>
            <p:ph idx="1" type="body"/>
          </p:nvPr>
        </p:nvSpPr>
        <p:spPr>
          <a:xfrm>
            <a:off x="442914" y="1376363"/>
            <a:ext cx="7769594" cy="514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Spacing improves the legibility of a document and breaks the material into sections. Line spacing of “1.15” and paragraph spacing of “6pt” before is ideal and can be applied by: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selecting the style in the style page;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selecting “Modify style”;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choose “Format”;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choose “Paragraph”;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set before to “6pt” and line-spacing to “1.15”.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GB"/>
              <a:t>Use appropriate paragraph spacing whenever you have to create large empty separations between elements in a page, instead of pressing ‘enter’ many times.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01" name="Google Shape;501;p7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7"/>
          <p:cNvSpPr/>
          <p:nvPr/>
        </p:nvSpPr>
        <p:spPr>
          <a:xfrm>
            <a:off x="8440453" y="6035248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e spacing menu." id="503" name="Google Shape;5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6849" y="2965625"/>
            <a:ext cx="3164098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"/>
          <p:cNvSpPr/>
          <p:nvPr/>
        </p:nvSpPr>
        <p:spPr>
          <a:xfrm rot="-1656202">
            <a:off x="4407846" y="5712737"/>
            <a:ext cx="5874818" cy="1443750"/>
          </a:xfrm>
          <a:prstGeom prst="flowChartTerminator">
            <a:avLst/>
          </a:prstGeom>
          <a:solidFill>
            <a:srgbClr val="5000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Use in-built accessibility checker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510" name="Google Shape;510;p8"/>
          <p:cNvSpPr txBox="1"/>
          <p:nvPr>
            <p:ph idx="1" type="body"/>
          </p:nvPr>
        </p:nvSpPr>
        <p:spPr>
          <a:xfrm>
            <a:off x="442914" y="1376365"/>
            <a:ext cx="7214649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Avoid using the entire web address as hyperlink text in the document, as it will be spoken out loud by a screen reader and difficult to understand by the user.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Use the text or word that best describes their purpose or content for hyperlinks. For example, if you are including a link to a webpage, your link should be the page’s name.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Avoid hyperlinks such as “click here”. Always describe the content of the link. This makes browsing links easier.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Where possible, check external links for accessibility before recommending them.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11" name="Google Shape;511;p8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"/>
          <p:cNvSpPr/>
          <p:nvPr/>
        </p:nvSpPr>
        <p:spPr>
          <a:xfrm rot="-1656202">
            <a:off x="7430029" y="-615897"/>
            <a:ext cx="5400600" cy="1692595"/>
          </a:xfrm>
          <a:prstGeom prst="flowChartTerminator">
            <a:avLst/>
          </a:prstGeom>
          <a:solidFill>
            <a:srgbClr val="EF476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"/>
          <p:cNvSpPr/>
          <p:nvPr/>
        </p:nvSpPr>
        <p:spPr>
          <a:xfrm>
            <a:off x="-1044980" y="5727600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k dropdown menu." id="514" name="Google Shape;5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9300" y="2231549"/>
            <a:ext cx="3346994" cy="17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"/>
          <p:cNvSpPr txBox="1"/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972"/>
              </a:buClr>
              <a:buSzPts val="2800"/>
              <a:buFont typeface="Arial"/>
              <a:buNone/>
            </a:pPr>
            <a:r>
              <a:rPr lang="en-GB">
                <a:solidFill>
                  <a:srgbClr val="0C7972"/>
                </a:solidFill>
              </a:rPr>
              <a:t>Images, charts, and graphics</a:t>
            </a:r>
            <a:endParaRPr>
              <a:solidFill>
                <a:srgbClr val="0C7972"/>
              </a:solidFill>
            </a:endParaRPr>
          </a:p>
        </p:txBody>
      </p:sp>
      <p:sp>
        <p:nvSpPr>
          <p:cNvPr id="520" name="Google Shape;520;p9"/>
          <p:cNvSpPr txBox="1"/>
          <p:nvPr>
            <p:ph idx="1" type="body"/>
          </p:nvPr>
        </p:nvSpPr>
        <p:spPr>
          <a:xfrm>
            <a:off x="442913" y="1376365"/>
            <a:ext cx="7323831" cy="47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dk1"/>
                </a:solidFill>
              </a:rPr>
              <a:t>Add image descriptions to essential images and charts.</a:t>
            </a:r>
            <a:endParaRPr/>
          </a:p>
          <a:p>
            <a:pPr indent="-266700" lvl="1" marL="533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Right-click on the Image or chart and select “Edit Alt text” or open the Alt Text menu</a:t>
            </a:r>
            <a:endParaRPr/>
          </a:p>
          <a:p>
            <a:pPr indent="-266700" lvl="1" marL="533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Enter an image description (short but meaningful).</a:t>
            </a:r>
            <a:endParaRPr/>
          </a:p>
          <a:p>
            <a:pPr indent="-266700" lvl="1" marL="533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Image descriptions will be read aloud by a screen reader, helping users who have difficulty seeing the content.</a:t>
            </a:r>
            <a:endParaRPr/>
          </a:p>
          <a:p>
            <a:pPr indent="0" lvl="1" marL="2667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152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dk1"/>
                </a:solidFill>
              </a:rPr>
              <a:t>Mark non-essential visual elements as decorative. This means that a screen reader will ignore this image or element, making the document more navigable.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21" name="Google Shape;521;p9"/>
          <p:cNvSpPr txBox="1"/>
          <p:nvPr>
            <p:ph idx="12" type="sldNum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"/>
          <p:cNvSpPr/>
          <p:nvPr/>
        </p:nvSpPr>
        <p:spPr>
          <a:xfrm rot="-1656202">
            <a:off x="-2337057" y="6692443"/>
            <a:ext cx="5874818" cy="144375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10992544" y="-458675"/>
            <a:ext cx="1800200" cy="1800000"/>
          </a:xfrm>
          <a:prstGeom prst="donut">
            <a:avLst>
              <a:gd fmla="val 16352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4107" y="2857005"/>
            <a:ext cx="2419688" cy="354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6745" y="1548199"/>
            <a:ext cx="4194412" cy="106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t 2021">
  <a:themeElements>
    <a:clrScheme name="Colt">
      <a:dk1>
        <a:srgbClr val="000000"/>
      </a:dk1>
      <a:lt1>
        <a:srgbClr val="FFFFFF"/>
      </a:lt1>
      <a:dk2>
        <a:srgbClr val="484A47"/>
      </a:dk2>
      <a:lt2>
        <a:srgbClr val="F5F5F5"/>
      </a:lt2>
      <a:accent1>
        <a:srgbClr val="00D7BD"/>
      </a:accent1>
      <a:accent2>
        <a:srgbClr val="00A59B"/>
      </a:accent2>
      <a:accent3>
        <a:srgbClr val="0099FF"/>
      </a:accent3>
      <a:accent4>
        <a:srgbClr val="500091"/>
      </a:accent4>
      <a:accent5>
        <a:srgbClr val="FFC43D"/>
      </a:accent5>
      <a:accent6>
        <a:srgbClr val="EF476F"/>
      </a:accent6>
      <a:hlink>
        <a:srgbClr val="0099FF"/>
      </a:hlink>
      <a:folHlink>
        <a:srgbClr val="5000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2023-08-14T15:06:17Z</dcterms:created>
  <dc:creator>Louise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0x010100E8A022230CC18F4DA233D8E98525674D</vt:lpwstr>
  </property>
</Properties>
</file>