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8"/>
  </p:notesMasterIdLst>
  <p:handoutMasterIdLst>
    <p:handoutMasterId r:id="rId9"/>
  </p:handoutMasterIdLst>
  <p:sldIdLst>
    <p:sldId id="386" r:id="rId6"/>
    <p:sldId id="363" r:id="rId7"/>
  </p:sldIdLst>
  <p:sldSz cx="12192000" cy="6858000"/>
  <p:notesSz cx="6858000" cy="9144000"/>
  <p:custDataLst>
    <p:tags r:id="rId1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5" d="100"/>
          <a:sy n="65" d="100"/>
        </p:scale>
        <p:origin x="738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92BF550F-932A-1A35-F592-254CDB924860}"/>
    <pc:docChg chg="modSld">
      <pc:chgData name="Christodoulou, Konstantinos" userId="S::kchristodoulou@internal.colt.net::81c234c6-6624-4c83-aac0-9aea992cfbe7" providerId="AD" clId="Web-{92BF550F-932A-1A35-F592-254CDB924860}" dt="2018-11-01T13:42:19.386" v="139"/>
      <pc:docMkLst>
        <pc:docMk/>
      </pc:docMkLst>
      <pc:sldChg chg="modSp">
        <pc:chgData name="Christodoulou, Konstantinos" userId="S::kchristodoulou@internal.colt.net::81c234c6-6624-4c83-aac0-9aea992cfbe7" providerId="AD" clId="Web-{92BF550F-932A-1A35-F592-254CDB924860}" dt="2018-11-01T13:42:19.386" v="13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92BF550F-932A-1A35-F592-254CDB924860}" dt="2018-11-01T13:42:19.386" v="13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166F7816-6A79-1BE1-3CB5-F1D99B063A4F}"/>
    <pc:docChg chg="modSld">
      <pc:chgData name="Christodoulou, Konstantinos" userId="S::kchristodoulou@internal.colt.net::81c234c6-6624-4c83-aac0-9aea992cfbe7" providerId="AD" clId="Web-{166F7816-6A79-1BE1-3CB5-F1D99B063A4F}" dt="2018-11-06T12:05:01.300" v="1"/>
      <pc:docMkLst>
        <pc:docMk/>
      </pc:docMkLst>
      <pc:sldChg chg="modSp">
        <pc:chgData name="Christodoulou, Konstantinos" userId="S::kchristodoulou@internal.colt.net::81c234c6-6624-4c83-aac0-9aea992cfbe7" providerId="AD" clId="Web-{166F7816-6A79-1BE1-3CB5-F1D99B063A4F}" dt="2018-11-06T12:05:01.300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166F7816-6A79-1BE1-3CB5-F1D99B063A4F}" dt="2018-11-06T12:05:01.300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A9ADE4CB-2A14-492C-FA52-43F6E24B6AD4}"/>
    <pc:docChg chg="modSld">
      <pc:chgData name="Christodoulou, Konstantinos" userId="S::kchristodoulou@internal.colt.net::81c234c6-6624-4c83-aac0-9aea992cfbe7" providerId="AD" clId="Web-{A9ADE4CB-2A14-492C-FA52-43F6E24B6AD4}" dt="2019-02-05T09:42:11.207" v="101"/>
      <pc:docMkLst>
        <pc:docMk/>
      </pc:docMkLst>
      <pc:sldChg chg="modSp">
        <pc:chgData name="Christodoulou, Konstantinos" userId="S::kchristodoulou@internal.colt.net::81c234c6-6624-4c83-aac0-9aea992cfbe7" providerId="AD" clId="Web-{A9ADE4CB-2A14-492C-FA52-43F6E24B6AD4}" dt="2019-02-05T09:42:11.207" v="10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A9ADE4CB-2A14-492C-FA52-43F6E24B6AD4}" dt="2019-02-05T09:42:11.207" v="101"/>
          <ac:graphicFrameMkLst>
            <pc:docMk/>
            <pc:sldMk cId="214108182" sldId="386"/>
            <ac:graphicFrameMk id="2" creationId="{00000000-0000-0000-0000-000000000000}"/>
          </ac:graphicFrameMkLst>
        </pc:graphicFrameChg>
        <pc:picChg chg="mod">
          <ac:chgData name="Christodoulou, Konstantinos" userId="S::kchristodoulou@internal.colt.net::81c234c6-6624-4c83-aac0-9aea992cfbe7" providerId="AD" clId="Web-{A9ADE4CB-2A14-492C-FA52-43F6E24B6AD4}" dt="2019-02-05T09:37:17.224" v="13" actId="1076"/>
          <ac:picMkLst>
            <pc:docMk/>
            <pc:sldMk cId="214108182" sldId="386"/>
            <ac:picMk id="22" creationId="{00000000-0000-0000-0000-000000000000}"/>
          </ac:picMkLst>
        </pc:picChg>
        <pc:picChg chg="mod">
          <ac:chgData name="Christodoulou, Konstantinos" userId="S::kchristodoulou@internal.colt.net::81c234c6-6624-4c83-aac0-9aea992cfbe7" providerId="AD" clId="Web-{A9ADE4CB-2A14-492C-FA52-43F6E24B6AD4}" dt="2019-02-05T09:37:13.786" v="12" actId="1076"/>
          <ac:picMkLst>
            <pc:docMk/>
            <pc:sldMk cId="214108182" sldId="386"/>
            <ac:picMk id="23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jpg"/><Relationship Id="rId7" Type="http://schemas.openxmlformats.org/officeDocument/2006/relationships/hyperlink" Target="mailto:ESPortingDesk@colt.net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NULL" TargetMode="External"/><Relationship Id="rId11" Type="http://schemas.openxmlformats.org/officeDocument/2006/relationships/image" Target="../media/image16.png"/><Relationship Id="rId5" Type="http://schemas.openxmlformats.org/officeDocument/2006/relationships/hyperlink" Target="NULL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Spain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72865"/>
              </p:ext>
            </p:extLst>
          </p:nvPr>
        </p:nvGraphicFramePr>
        <p:xfrm>
          <a:off x="823800" y="910040"/>
          <a:ext cx="10863790" cy="602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08:00–11:00, 11:00-14:00,</a:t>
                      </a:r>
                      <a:endParaRPr lang="en-US" sz="1400" dirty="0"/>
                    </a:p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14:00-17:00 CET (Mon-Fri)</a:t>
                      </a:r>
                    </a:p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Non-Geo: 08:00-11:00, 11:00-14:00 &amp; 14:00-17:00 CET (Mon – Fri)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 </a:t>
                      </a:r>
                      <a:br>
                        <a:rPr lang="en-GB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Copy of end-customer invoice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8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</a:t>
                      </a:r>
                      <a:r>
                        <a:rPr lang="en-GB" sz="1400" b="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11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 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</a:t>
                      </a:r>
                      <a:r>
                        <a:rPr lang="en-GB" sz="16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customer facing resources</a:t>
                      </a:r>
                      <a:br>
                        <a:rPr lang="en-GB" sz="16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endParaRPr lang="en-GB" sz="16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Before 16:00 (CET) on the day before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Before 17:00 (CET) on the day before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Any carrier that is part of AOP </a:t>
                      </a:r>
                      <a:br>
                        <a:rPr lang="en-GB" sz="1400" b="0" dirty="0"/>
                      </a:b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5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://"/>
                        </a:rPr>
                        <a:t>https://www.colt.net/porting-information/</a:t>
                      </a:r>
                      <a:br>
                        <a:rPr lang="en-GB" sz="1500" u="sng" kern="1200" dirty="0">
                          <a:latin typeface="+mn-lt"/>
                          <a:ea typeface="+mn-ea"/>
                          <a:cs typeface="+mn-cs"/>
                          <a:hlinkClick r:id="rId6" invalidUrl="http://"/>
                        </a:rPr>
                      </a:br>
                      <a:r>
                        <a:rPr lang="en-GB" sz="15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ESPortingDesk@colt.net</a:t>
                      </a:r>
                      <a:endParaRPr lang="en-GB" sz="14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hlinkClick r:id="rId7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+34 900053600</a:t>
                      </a:r>
                      <a:endParaRPr lang="en-GB" sz="1400" b="0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45" y="3160705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6" y="4379031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" y="5464270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8" y="3130469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B2EEC-B01E-4B44-9BCE-9575357AF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16C57D-C4EF-480B-906A-E2C2DB4601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79069BE-E5FD-4531-B52B-B35592AF5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488</cp:revision>
  <dcterms:created xsi:type="dcterms:W3CDTF">2017-08-30T16:21:34Z</dcterms:created>
  <dcterms:modified xsi:type="dcterms:W3CDTF">2019-08-29T14:08:42Z</dcterms:modified>
</cp:coreProperties>
</file>