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8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9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8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36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5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4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87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2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88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57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07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D08B-E8DF-4D77-A807-B43CC2530C1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6F10-9117-4ACA-B6B4-8F44A9B85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2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fca.gov.hk/filemanager/ofca/tc/content_311/no_pla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Hong Kong</a:t>
            </a:r>
          </a:p>
        </p:txBody>
      </p:sp>
    </p:spTree>
    <p:extLst>
      <p:ext uri="{BB962C8B-B14F-4D97-AF65-F5344CB8AC3E}">
        <p14:creationId xmlns:p14="http://schemas.microsoft.com/office/powerpoint/2010/main" val="4117357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1">
            <a:extLst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10" y="3048000"/>
            <a:ext cx="70199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321" y="2386526"/>
            <a:ext cx="10516511" cy="13229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16424" y="247942"/>
            <a:ext cx="6096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Due to the porting process in Singapore, numbers required to be ported are pointed by the losing carrier to a ‘medium’ number.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processing on SBC/PABX should happen on “Request-Line” number. (as highlighted in screen shot below)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number in “To” is the ‘N2’ number – which is necessary between TATA &amp; supplier to complete the porting exercise.</a:t>
            </a:r>
          </a:p>
        </p:txBody>
      </p:sp>
    </p:spTree>
    <p:extLst>
      <p:ext uri="{BB962C8B-B14F-4D97-AF65-F5344CB8AC3E}">
        <p14:creationId xmlns:p14="http://schemas.microsoft.com/office/powerpoint/2010/main" val="239718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Numbers</a:t>
            </a:r>
          </a:p>
          <a:p>
            <a:pPr marL="0" indent="0">
              <a:lnSpc>
                <a:spcPct val="150000"/>
              </a:lnSpc>
              <a:buNone/>
            </a:pPr>
            <a:endParaRPr lang="en-GB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are usually only assigned in ranges of 100 and assigned from XXXXXX00 to XXXXXX99</a:t>
            </a:r>
          </a:p>
          <a:p>
            <a:pPr>
              <a:lnSpc>
                <a:spcPct val="150000"/>
              </a:lnSpc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assign single numbers where requested for certain area codes. </a:t>
            </a:r>
          </a:p>
          <a:p>
            <a:pPr>
              <a:lnSpc>
                <a:spcPct val="150000"/>
              </a:lnSpc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can be allocated in Consecutive Series, additional charges applicable if the number range has “Auspicious Category” &amp; are chargeable (case by case).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57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Porting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Completed LOA </a:t>
            </a:r>
            <a:r>
              <a:rPr lang="en-GB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(as per the next slide)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Emergency services address required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Latest bill containing numbers from supplier required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 of hours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porting not supported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Porting time Monday to Friday 9am – 5pm (Fridays not recommended)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Porting window 0 – 3 hours but can extended depending on losing carrier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Partial port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usually supported but if the losing carrier splits the number this may be supported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Roll Back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not supported but may be achievable via the customer approaching the losing carrier for an emergency restore. This depends on the losing carrier supporting this.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information/documentation maybe requested at the time of port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change requests (date changes or cancellations) require at least 5WD notice</a:t>
            </a:r>
          </a:p>
          <a:p>
            <a:pPr>
              <a:lnSpc>
                <a:spcPct val="150000"/>
              </a:lnSpc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6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Porting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SBO class 1 numbers supported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refer to class 1 number range below: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refers to local plan and displays current range holder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https://www.ofca.gov.hk/filemanager/ofca/tc/content_311/no_plan.pdf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business registration prefix does not start with 0, 5 or 6 &amp; with total 8 numbers digit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maximum numbers to port is 1,000 numbers each timeslot, there are 4 time slots in one day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4,000 numbers max in one day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91726"/>
            <a:ext cx="5700254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2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979" y="457200"/>
            <a:ext cx="10752083" cy="62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5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05" y="325176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Singapore </a:t>
            </a:r>
          </a:p>
        </p:txBody>
      </p:sp>
    </p:spTree>
    <p:extLst>
      <p:ext uri="{BB962C8B-B14F-4D97-AF65-F5344CB8AC3E}">
        <p14:creationId xmlns:p14="http://schemas.microsoft.com/office/powerpoint/2010/main" val="128440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590" y="1825625"/>
            <a:ext cx="68488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1935" y="1825625"/>
            <a:ext cx="558812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2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3365" r="7124" b="11943"/>
          <a:stretch/>
        </p:blipFill>
        <p:spPr>
          <a:xfrm>
            <a:off x="2065468" y="1147482"/>
            <a:ext cx="7433534" cy="447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5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Hong Kong</vt:lpstr>
      <vt:lpstr>PowerPoint Presentation</vt:lpstr>
      <vt:lpstr>PowerPoint Presentation</vt:lpstr>
      <vt:lpstr>PowerPoint Presentation</vt:lpstr>
      <vt:lpstr>PowerPoint Presentation</vt:lpstr>
      <vt:lpstr>Singapore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Hong Kong</dc:title>
  <dc:creator>Fleischer, Hans Martin</dc:creator>
  <cp:lastModifiedBy>Fleischer, Hans Martin</cp:lastModifiedBy>
  <cp:revision>2</cp:revision>
  <dcterms:created xsi:type="dcterms:W3CDTF">2019-09-13T15:00:01Z</dcterms:created>
  <dcterms:modified xsi:type="dcterms:W3CDTF">2019-09-16T09:29:52Z</dcterms:modified>
</cp:coreProperties>
</file>